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Montserrat 1" charset="1" panose="00000900000000000000"/>
      <p:regular r:id="rId10"/>
    </p:embeddedFont>
    <p:embeddedFont>
      <p:font typeface="Montserrat 2" charset="1" panose="000006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1D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8075" y="787429"/>
            <a:ext cx="5545184" cy="6360656"/>
            <a:chOff x="0" y="0"/>
            <a:chExt cx="990108" cy="11357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90108" cy="1135713"/>
            </a:xfrm>
            <a:custGeom>
              <a:avLst/>
              <a:gdLst/>
              <a:ahLst/>
              <a:cxnLst/>
              <a:rect r="r" b="b" t="t" l="l"/>
              <a:pathLst>
                <a:path h="1135713" w="990108">
                  <a:moveTo>
                    <a:pt x="0" y="0"/>
                  </a:moveTo>
                  <a:lnTo>
                    <a:pt x="990108" y="0"/>
                  </a:lnTo>
                  <a:lnTo>
                    <a:pt x="990108" y="1135713"/>
                  </a:lnTo>
                  <a:lnTo>
                    <a:pt x="0" y="1135713"/>
                  </a:lnTo>
                  <a:close/>
                </a:path>
              </a:pathLst>
            </a:custGeom>
            <a:blipFill>
              <a:blip r:embed="rId2"/>
              <a:stretch>
                <a:fillRect l="-38576" t="0" r="-3857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757677" y="6919179"/>
            <a:ext cx="3259514" cy="3259514"/>
          </a:xfrm>
          <a:custGeom>
            <a:avLst/>
            <a:gdLst/>
            <a:ahLst/>
            <a:cxnLst/>
            <a:rect r="r" b="b" t="t" l="l"/>
            <a:pathLst>
              <a:path h="3259514" w="3259514">
                <a:moveTo>
                  <a:pt x="0" y="0"/>
                </a:moveTo>
                <a:lnTo>
                  <a:pt x="3259514" y="0"/>
                </a:lnTo>
                <a:lnTo>
                  <a:pt x="3259514" y="3259515"/>
                </a:lnTo>
                <a:lnTo>
                  <a:pt x="0" y="3259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352942" y="983644"/>
            <a:ext cx="10196984" cy="5150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248"/>
              </a:lnSpc>
            </a:pPr>
            <a:r>
              <a:rPr lang="en-US" sz="14400" spc="-12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DIGIRAATI</a:t>
            </a:r>
          </a:p>
          <a:p>
            <a:pPr algn="r">
              <a:lnSpc>
                <a:spcPts val="13248"/>
              </a:lnSpc>
            </a:pPr>
            <a:r>
              <a:rPr lang="en-US" sz="14400" spc="-12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YLÄKOULU-LAISILLE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969354" y="273080"/>
            <a:ext cx="358057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-411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02.-13.11.2026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8075" y="7321233"/>
            <a:ext cx="13608787" cy="2715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VINKKAA NUORELLE DIGIRAADISTAMME!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JÄRJESTÄMME EPT-VIIKOLLA DIGIRAADIN YLÄKOULULAISILLE, JONKA TEEMANA ON NIKOTIINITUOTTEET. NUORET SAAVAT DIGIRAADISSA KESKUSTELLA ANONYYMISTI AIKUISEN JOHDOLLA SIITÄ, MITÄ HE AJATTELEVAT NIKOTIINITUOTTEISTA JA NIIHIN LIITTYVISTÄ ILMIÖISTÄ.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DIGIRAATIIN PÄÄSEE OSALLISTUMAAN LINKISTÄ DIGIRAATI.FI/NIKOTIINI1 JA SYÖTTÄMÄLLÄ LIITTYMISKOODIN NIKOTIINI1.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8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8075" y="787429"/>
            <a:ext cx="5545184" cy="6360656"/>
            <a:chOff x="0" y="0"/>
            <a:chExt cx="990108" cy="11357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90108" cy="1135713"/>
            </a:xfrm>
            <a:custGeom>
              <a:avLst/>
              <a:gdLst/>
              <a:ahLst/>
              <a:cxnLst/>
              <a:rect r="r" b="b" t="t" l="l"/>
              <a:pathLst>
                <a:path h="1135713" w="990108">
                  <a:moveTo>
                    <a:pt x="0" y="0"/>
                  </a:moveTo>
                  <a:lnTo>
                    <a:pt x="990108" y="0"/>
                  </a:lnTo>
                  <a:lnTo>
                    <a:pt x="990108" y="1135713"/>
                  </a:lnTo>
                  <a:lnTo>
                    <a:pt x="0" y="1135713"/>
                  </a:lnTo>
                  <a:close/>
                </a:path>
              </a:pathLst>
            </a:custGeom>
            <a:blipFill>
              <a:blip r:embed="rId2"/>
              <a:stretch>
                <a:fillRect l="-38576" t="0" r="-3857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757677" y="6919179"/>
            <a:ext cx="3259514" cy="3259514"/>
          </a:xfrm>
          <a:custGeom>
            <a:avLst/>
            <a:gdLst/>
            <a:ahLst/>
            <a:cxnLst/>
            <a:rect r="r" b="b" t="t" l="l"/>
            <a:pathLst>
              <a:path h="3259514" w="3259514">
                <a:moveTo>
                  <a:pt x="0" y="0"/>
                </a:moveTo>
                <a:lnTo>
                  <a:pt x="3259514" y="0"/>
                </a:lnTo>
                <a:lnTo>
                  <a:pt x="3259514" y="3259515"/>
                </a:lnTo>
                <a:lnTo>
                  <a:pt x="0" y="3259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27106" y="1505230"/>
            <a:ext cx="10322820" cy="5210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0119"/>
              </a:lnSpc>
            </a:pPr>
            <a:r>
              <a:rPr lang="en-US" sz="10999" spc="-934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DIGIRAATI</a:t>
            </a:r>
          </a:p>
          <a:p>
            <a:pPr algn="r">
              <a:lnSpc>
                <a:spcPts val="10119"/>
              </a:lnSpc>
            </a:pPr>
            <a:r>
              <a:rPr lang="en-US" sz="10999" spc="-934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TOISEN </a:t>
            </a:r>
          </a:p>
          <a:p>
            <a:pPr algn="r">
              <a:lnSpc>
                <a:spcPts val="10119"/>
              </a:lnSpc>
            </a:pPr>
            <a:r>
              <a:rPr lang="en-US" sz="10999" spc="-934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ASTEEN OPISKELIJOILLE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969354" y="273080"/>
            <a:ext cx="358057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-411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02.-13.11.2026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8075" y="7321233"/>
            <a:ext cx="13608787" cy="2715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VINKKAA NUORELLE DIGIRAADISTAMME!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JÄRJESTÄMME EPT-VIIKOLLA DIGIRAADIN TOISEN ASTEEN OPISKELIJOILLE, JONKA TEEMANA ON NIKOTIINITUOTTEET. NUORET SAAVAT DIGIRAADISSA KESKUSTELLA ANONYYMISTI AIKUISEN JOHDOLLA SIITÄ, MITÄ HE AJATTELEVAT NIKOTIINITUOTTEISTA JA NIIHIN LIITTYVISTÄ ILMIÖISTÄ.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DIGIRAATIIN PÄÄSEE OSALLISTUMAAN LINKISTÄ DIGIRAATI.FI/NIKOTIINI2 JA SYÖTTÄMÄLLÄ LIITTYMISKOODIN NIKOTIINI2.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827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8075" y="1028700"/>
            <a:ext cx="6390839" cy="7330673"/>
            <a:chOff x="0" y="0"/>
            <a:chExt cx="990108" cy="11357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90108" cy="1135713"/>
            </a:xfrm>
            <a:custGeom>
              <a:avLst/>
              <a:gdLst/>
              <a:ahLst/>
              <a:cxnLst/>
              <a:rect r="r" b="b" t="t" l="l"/>
              <a:pathLst>
                <a:path h="1135713" w="990108">
                  <a:moveTo>
                    <a:pt x="0" y="0"/>
                  </a:moveTo>
                  <a:lnTo>
                    <a:pt x="990108" y="0"/>
                  </a:lnTo>
                  <a:lnTo>
                    <a:pt x="990108" y="1135713"/>
                  </a:lnTo>
                  <a:lnTo>
                    <a:pt x="0" y="1135713"/>
                  </a:lnTo>
                  <a:close/>
                </a:path>
              </a:pathLst>
            </a:custGeom>
            <a:blipFill>
              <a:blip r:embed="rId2"/>
              <a:stretch>
                <a:fillRect l="-38576" t="0" r="-3857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352942" y="2704264"/>
            <a:ext cx="10196984" cy="4303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040"/>
              </a:lnSpc>
            </a:pPr>
            <a:r>
              <a:rPr lang="en-US" sz="12000" spc="-1019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DIGIRAATI NIKOTIINI-TUOTTEISTA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639706" y="7007659"/>
            <a:ext cx="3259514" cy="3259514"/>
          </a:xfrm>
          <a:custGeom>
            <a:avLst/>
            <a:gdLst/>
            <a:ahLst/>
            <a:cxnLst/>
            <a:rect r="r" b="b" t="t" l="l"/>
            <a:pathLst>
              <a:path h="3259514" w="3259514">
                <a:moveTo>
                  <a:pt x="0" y="0"/>
                </a:moveTo>
                <a:lnTo>
                  <a:pt x="3259514" y="0"/>
                </a:lnTo>
                <a:lnTo>
                  <a:pt x="3259514" y="3259514"/>
                </a:lnTo>
                <a:lnTo>
                  <a:pt x="0" y="32595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969354" y="273080"/>
            <a:ext cx="358057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-411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02.-13.11.2026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8075" y="8845549"/>
            <a:ext cx="10913289" cy="412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VINKKAA NUORELLE DIGIRAADISTAMME EPT-VIIKOLLA!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38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05239" y="11082"/>
            <a:ext cx="7882761" cy="10275918"/>
            <a:chOff x="0" y="0"/>
            <a:chExt cx="2076118" cy="27064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76118" cy="2706414"/>
            </a:xfrm>
            <a:custGeom>
              <a:avLst/>
              <a:gdLst/>
              <a:ahLst/>
              <a:cxnLst/>
              <a:rect r="r" b="b" t="t" l="l"/>
              <a:pathLst>
                <a:path h="2706414" w="2076118">
                  <a:moveTo>
                    <a:pt x="0" y="0"/>
                  </a:moveTo>
                  <a:lnTo>
                    <a:pt x="2076118" y="0"/>
                  </a:lnTo>
                  <a:lnTo>
                    <a:pt x="2076118" y="2706414"/>
                  </a:lnTo>
                  <a:lnTo>
                    <a:pt x="0" y="2706414"/>
                  </a:lnTo>
                  <a:close/>
                </a:path>
              </a:pathLst>
            </a:custGeom>
            <a:solidFill>
              <a:srgbClr val="71DBD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2076118" cy="27635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028700" cy="10287000"/>
            <a:chOff x="0" y="0"/>
            <a:chExt cx="270933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0933" cy="2709333"/>
            </a:xfrm>
            <a:custGeom>
              <a:avLst/>
              <a:gdLst/>
              <a:ahLst/>
              <a:cxnLst/>
              <a:rect r="r" b="b" t="t" l="l"/>
              <a:pathLst>
                <a:path h="2709333" w="270933">
                  <a:moveTo>
                    <a:pt x="0" y="0"/>
                  </a:moveTo>
                  <a:lnTo>
                    <a:pt x="270933" y="0"/>
                  </a:lnTo>
                  <a:lnTo>
                    <a:pt x="27093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1DBD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70933" cy="27664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246403" y="5154582"/>
            <a:ext cx="4041597" cy="5132418"/>
            <a:chOff x="0" y="0"/>
            <a:chExt cx="1049609" cy="13328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49609" cy="1332897"/>
            </a:xfrm>
            <a:custGeom>
              <a:avLst/>
              <a:gdLst/>
              <a:ahLst/>
              <a:cxnLst/>
              <a:rect r="r" b="b" t="t" l="l"/>
              <a:pathLst>
                <a:path h="1332897" w="1049609">
                  <a:moveTo>
                    <a:pt x="0" y="0"/>
                  </a:moveTo>
                  <a:lnTo>
                    <a:pt x="1049609" y="0"/>
                  </a:lnTo>
                  <a:lnTo>
                    <a:pt x="1049609" y="1332897"/>
                  </a:lnTo>
                  <a:lnTo>
                    <a:pt x="0" y="1332897"/>
                  </a:lnTo>
                  <a:close/>
                </a:path>
              </a:pathLst>
            </a:custGeom>
            <a:blipFill>
              <a:blip r:embed="rId2"/>
              <a:stretch>
                <a:fillRect l="-48061" t="0" r="-48061" b="0"/>
              </a:stretch>
            </a:blipFill>
          </p:spPr>
        </p:sp>
      </p:grpSp>
      <p:sp>
        <p:nvSpPr>
          <p:cNvPr name="AutoShape 10" id="10"/>
          <p:cNvSpPr/>
          <p:nvPr/>
        </p:nvSpPr>
        <p:spPr>
          <a:xfrm>
            <a:off x="1655775" y="3536774"/>
            <a:ext cx="784693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1655775" y="4801999"/>
            <a:ext cx="784693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1655775" y="6063302"/>
            <a:ext cx="784693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1655775" y="7307934"/>
            <a:ext cx="784693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0405239" y="-45743"/>
            <a:ext cx="7882761" cy="5681629"/>
          </a:xfrm>
          <a:custGeom>
            <a:avLst/>
            <a:gdLst/>
            <a:ahLst/>
            <a:cxnLst/>
            <a:rect r="r" b="b" t="t" l="l"/>
            <a:pathLst>
              <a:path h="5681629" w="7882761">
                <a:moveTo>
                  <a:pt x="0" y="0"/>
                </a:moveTo>
                <a:lnTo>
                  <a:pt x="7882761" y="0"/>
                </a:lnTo>
                <a:lnTo>
                  <a:pt x="7882761" y="5681630"/>
                </a:lnTo>
                <a:lnTo>
                  <a:pt x="0" y="56816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024" r="0" b="-4024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497599" y="6493096"/>
            <a:ext cx="3748804" cy="3748804"/>
          </a:xfrm>
          <a:custGeom>
            <a:avLst/>
            <a:gdLst/>
            <a:ahLst/>
            <a:cxnLst/>
            <a:rect r="r" b="b" t="t" l="l"/>
            <a:pathLst>
              <a:path h="3748804" w="3748804">
                <a:moveTo>
                  <a:pt x="0" y="0"/>
                </a:moveTo>
                <a:lnTo>
                  <a:pt x="3748804" y="0"/>
                </a:lnTo>
                <a:lnTo>
                  <a:pt x="3748804" y="3748804"/>
                </a:lnTo>
                <a:lnTo>
                  <a:pt x="0" y="37488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5400000">
            <a:off x="-3535698" y="4847878"/>
            <a:ext cx="820743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spc="-151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EHKÄISEVÄ PÄIHDETYÖ EHYT RY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55775" y="1093928"/>
            <a:ext cx="6066990" cy="1195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0"/>
              </a:lnSpc>
            </a:pPr>
            <a:r>
              <a:rPr lang="en-US" sz="9500" spc="-807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DIGIRAATI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55775" y="3920485"/>
            <a:ext cx="1415075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IKÄ: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55775" y="5197696"/>
            <a:ext cx="1694124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AIHE: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55775" y="6253662"/>
            <a:ext cx="2213451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MISSÄ: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556599" y="3706583"/>
            <a:ext cx="5946110" cy="895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YLÄKOULULAISET JA TOISEN ASTEEN OPISKELIJAT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915308" y="4969096"/>
            <a:ext cx="5587401" cy="895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NIKOTIINITUOTTEET JA NIIHIN LIITTYVÄT ILMIÖT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56599" y="6250188"/>
            <a:ext cx="5946110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DIGIRAATI.FI/NIKOTIINI1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556599" y="6739478"/>
            <a:ext cx="5946110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LIITTYMISKOODI: NIKOTIINI</a:t>
            </a:r>
          </a:p>
        </p:txBody>
      </p:sp>
      <p:sp>
        <p:nvSpPr>
          <p:cNvPr name="AutoShape 25" id="25"/>
          <p:cNvSpPr/>
          <p:nvPr/>
        </p:nvSpPr>
        <p:spPr>
          <a:xfrm>
            <a:off x="1655775" y="8556180"/>
            <a:ext cx="784693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1655775" y="7477883"/>
            <a:ext cx="2213451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MISSÄ: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556599" y="7498434"/>
            <a:ext cx="5946110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DIGIRAATI.FI/NIKOTIINI2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556599" y="7987724"/>
            <a:ext cx="5946110" cy="43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72"/>
              </a:lnSpc>
            </a:pPr>
            <a:r>
              <a:rPr lang="en-US" sz="2623">
                <a:solidFill>
                  <a:srgbClr val="000000"/>
                </a:solidFill>
                <a:latin typeface="Montserrat 1"/>
                <a:ea typeface="Montserrat 1"/>
                <a:cs typeface="Montserrat 1"/>
                <a:sym typeface="Montserrat 1"/>
              </a:rPr>
              <a:t>LIITTYMISKOODI: NIKOTIINI 2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701857" y="7993970"/>
            <a:ext cx="2213451" cy="398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2323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TOINEN ASTE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701857" y="6739478"/>
            <a:ext cx="2213451" cy="398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2323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YLÄKOULU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DAHXIKobK_k</dc:identifier>
  <dcterms:modified xsi:type="dcterms:W3CDTF">2011-08-01T06:04:30Z</dcterms:modified>
  <cp:revision>1</cp:revision>
  <dc:title>Digiraati yläkoululaisille</dc:title>
</cp:coreProperties>
</file>