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01" r:id="rId5"/>
    <p:sldMasterId id="2147483728" r:id="rId6"/>
    <p:sldMasterId id="2147483740" r:id="rId7"/>
  </p:sldMasterIdLst>
  <p:notesMasterIdLst>
    <p:notesMasterId r:id="rId21"/>
  </p:notesMasterIdLst>
  <p:sldIdLst>
    <p:sldId id="905" r:id="rId8"/>
    <p:sldId id="908" r:id="rId9"/>
    <p:sldId id="550" r:id="rId10"/>
    <p:sldId id="551" r:id="rId11"/>
    <p:sldId id="900" r:id="rId12"/>
    <p:sldId id="316" r:id="rId13"/>
    <p:sldId id="544" r:id="rId14"/>
    <p:sldId id="549" r:id="rId15"/>
    <p:sldId id="559" r:id="rId16"/>
    <p:sldId id="558" r:id="rId17"/>
    <p:sldId id="901" r:id="rId18"/>
    <p:sldId id="922" r:id="rId19"/>
    <p:sldId id="92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6803-9F73-DB29-85AE-7BE417206B3E}" name="Anu Rautama" initials="AR" userId="S::anu.rautama@ehyt.fi::07774c2b-1452-4a7b-ba85-90b1b5543297" providerId="AD"/>
  <p188:author id="{8A60400D-D993-98B6-FA82-2634C5BCE0D9}" name="Päivi Puranen" initials="PP" userId="S::paivi.puranen@ehyt.fi::2fb30287-3a73-4f96-b894-9d23feb33bb9" providerId="AD"/>
  <p188:author id="{D27A0120-725A-65BE-F3C6-40884BD953A7}" name="Sara Saarinen" initials="SS" userId="S::sara.saarinen@ehyt.fi::8282bb67-d419-46ec-bf51-e44bf3694f4d" providerId="AD"/>
  <p188:author id="{93A3E82B-1CB8-9965-C1D7-545BBD508D58}" name="Sari Anjala" initials="SA" userId="S::sari.anjala@ehyt.fi::d241be59-d994-4dfe-93d0-ca1be2fff0ae" providerId="AD"/>
  <p188:author id="{1F35C46A-9CF8-24B1-146B-11DAE88928FD}" name="Sebastian Östman" initials="SÖ" userId="S::sebastian.ostman@ehyt.fi::bd4a61b7-6fdd-4cdf-a0f4-622553c825b4" providerId="AD"/>
  <p188:author id="{77CC9B8E-3FE9-1FC0-24C6-279C605277AA}" name="Laura Sohlberg" initials="LS" userId="S::laura.sohlberg@ehyt.fi::726ec1a4-df3a-4337-a9fd-10dc851f913b" providerId="AD"/>
  <p188:author id="{8B83F5BF-E689-ADD1-F099-21730A357289}" name="Katarina Silvennoinen" initials="KS" userId="S::katarina.rehnstrom@ehyt.fi::2704c329-3549-4a43-ac1b-d219a728dd4c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ukanen" initials="MS" lastIdx="2" clrIdx="0">
    <p:extLst>
      <p:ext uri="{19B8F6BF-5375-455C-9EA6-DF929625EA0E}">
        <p15:presenceInfo xmlns:p15="http://schemas.microsoft.com/office/powerpoint/2012/main" userId="S::melissa.sukanen@ehyt.fi::de2c0078-cc4a-46d5-89dc-c6497b617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73"/>
    <a:srgbClr val="F0F0F0"/>
    <a:srgbClr val="F8C0BA"/>
    <a:srgbClr val="80C9C6"/>
    <a:srgbClr val="17A3AB"/>
    <a:srgbClr val="37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D31DB-5C51-4F27-A569-EA3C250495C5}" v="41" dt="2026-06-03T08:47:47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58756" autoAdjust="0"/>
  </p:normalViewPr>
  <p:slideViewPr>
    <p:cSldViewPr snapToGrid="0">
      <p:cViewPr varScale="1">
        <p:scale>
          <a:sx n="65" d="100"/>
          <a:sy n="65" d="100"/>
        </p:scale>
        <p:origin x="1588" y="40"/>
      </p:cViewPr>
      <p:guideLst/>
    </p:cSldViewPr>
  </p:slideViewPr>
  <p:outlineViewPr>
    <p:cViewPr>
      <p:scale>
        <a:sx n="33" d="100"/>
        <a:sy n="33" d="100"/>
      </p:scale>
      <p:origin x="0" y="-8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 Rautama" userId="S::anu.rautama@ehyt.fi::07774c2b-1452-4a7b-ba85-90b1b5543297" providerId="AD" clId="Web-{3C97A27E-00EF-4066-AD10-2CB8A948B0E1}"/>
    <pc:docChg chg="modSld">
      <pc:chgData name="Anu Rautama" userId="S::anu.rautama@ehyt.fi::07774c2b-1452-4a7b-ba85-90b1b5543297" providerId="AD" clId="Web-{3C97A27E-00EF-4066-AD10-2CB8A948B0E1}" dt="2026-05-06T10:48:34.222" v="42"/>
      <pc:docMkLst>
        <pc:docMk/>
      </pc:docMkLst>
      <pc:sldChg chg="modNotes">
        <pc:chgData name="Anu Rautama" userId="S::anu.rautama@ehyt.fi::07774c2b-1452-4a7b-ba85-90b1b5543297" providerId="AD" clId="Web-{3C97A27E-00EF-4066-AD10-2CB8A948B0E1}" dt="2026-05-06T10:48:34.222" v="42"/>
        <pc:sldMkLst>
          <pc:docMk/>
          <pc:sldMk cId="2113526405" sldId="551"/>
        </pc:sldMkLst>
      </pc:sldChg>
    </pc:docChg>
  </pc:docChgLst>
  <pc:docChgLst>
    <pc:chgData name="Anu Rautama" userId="07774c2b-1452-4a7b-ba85-90b1b5543297" providerId="ADAL" clId="{93479E3A-7F28-464F-A567-822BAFB74EDE}"/>
    <pc:docChg chg="undo custSel addSld delSld modSld">
      <pc:chgData name="Anu Rautama" userId="07774c2b-1452-4a7b-ba85-90b1b5543297" providerId="ADAL" clId="{93479E3A-7F28-464F-A567-822BAFB74EDE}" dt="2026-05-05T11:46:12.913" v="656" actId="20577"/>
      <pc:docMkLst>
        <pc:docMk/>
      </pc:docMkLst>
      <pc:sldChg chg="modSp mod modCm modNotesTx">
        <pc:chgData name="Anu Rautama" userId="07774c2b-1452-4a7b-ba85-90b1b5543297" providerId="ADAL" clId="{93479E3A-7F28-464F-A567-822BAFB74EDE}" dt="2026-05-05T11:46:12.913" v="656" actId="20577"/>
        <pc:sldMkLst>
          <pc:docMk/>
          <pc:sldMk cId="733629590" sldId="901"/>
        </pc:sldMkLst>
        <pc:spChg chg="mod">
          <ac:chgData name="Anu Rautama" userId="07774c2b-1452-4a7b-ba85-90b1b5543297" providerId="ADAL" clId="{93479E3A-7F28-464F-A567-822BAFB74EDE}" dt="2026-05-05T11:46:12.913" v="656" actId="20577"/>
          <ac:spMkLst>
            <pc:docMk/>
            <pc:sldMk cId="733629590" sldId="901"/>
            <ac:spMk id="4" creationId="{8397B0C5-5341-4279-B9E0-C63A5519E57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u Rautama" userId="07774c2b-1452-4a7b-ba85-90b1b5543297" providerId="ADAL" clId="{93479E3A-7F28-464F-A567-822BAFB74EDE}" dt="2026-05-05T11:46:12.913" v="656" actId="20577"/>
              <pc2:cmMkLst xmlns:pc2="http://schemas.microsoft.com/office/powerpoint/2019/9/main/command">
                <pc:docMk/>
                <pc:sldMk cId="733629590" sldId="901"/>
                <pc2:cmMk id="{44D35181-3F18-418A-9CA1-41BBD0907834}"/>
              </pc2:cmMkLst>
            </pc226:cmChg>
          </p:ext>
        </pc:extLst>
      </pc:sldChg>
    </pc:docChg>
  </pc:docChgLst>
  <pc:docChgLst>
    <pc:chgData name="kaisikki Pasanen" userId="891994d9b86a9c0e" providerId="LiveId" clId="{4E4DAC9C-3A6E-4FC9-A387-BABDBEAAA358}"/>
    <pc:docChg chg="undo custSel modSld delMainMaster">
      <pc:chgData name="kaisikki Pasanen" userId="891994d9b86a9c0e" providerId="LiveId" clId="{4E4DAC9C-3A6E-4FC9-A387-BABDBEAAA358}" dt="2026-06-03T08:48:37.640" v="94"/>
      <pc:docMkLst>
        <pc:docMk/>
      </pc:docMkLst>
      <pc:sldChg chg="modSp mod">
        <pc:chgData name="kaisikki Pasanen" userId="891994d9b86a9c0e" providerId="LiveId" clId="{4E4DAC9C-3A6E-4FC9-A387-BABDBEAAA358}" dt="2026-06-03T08:46:25.689" v="70" actId="962"/>
        <pc:sldMkLst>
          <pc:docMk/>
          <pc:sldMk cId="1733668923" sldId="316"/>
        </pc:sldMkLst>
        <pc:picChg chg="mod">
          <ac:chgData name="kaisikki Pasanen" userId="891994d9b86a9c0e" providerId="LiveId" clId="{4E4DAC9C-3A6E-4FC9-A387-BABDBEAAA358}" dt="2026-06-03T08:46:23.195" v="66" actId="962"/>
          <ac:picMkLst>
            <pc:docMk/>
            <pc:sldMk cId="1733668923" sldId="316"/>
            <ac:picMk id="5" creationId="{7D9215BA-309D-AED2-416C-8A20D6C190A8}"/>
          </ac:picMkLst>
        </pc:picChg>
        <pc:picChg chg="mod">
          <ac:chgData name="kaisikki Pasanen" userId="891994d9b86a9c0e" providerId="LiveId" clId="{4E4DAC9C-3A6E-4FC9-A387-BABDBEAAA358}" dt="2026-06-03T08:46:24.004" v="67" actId="962"/>
          <ac:picMkLst>
            <pc:docMk/>
            <pc:sldMk cId="1733668923" sldId="316"/>
            <ac:picMk id="6" creationId="{0E20180A-4C5D-CC19-4966-7EC6D71AA367}"/>
          </ac:picMkLst>
        </pc:picChg>
        <pc:picChg chg="mod">
          <ac:chgData name="kaisikki Pasanen" userId="891994d9b86a9c0e" providerId="LiveId" clId="{4E4DAC9C-3A6E-4FC9-A387-BABDBEAAA358}" dt="2026-06-03T08:46:24.577" v="68" actId="962"/>
          <ac:picMkLst>
            <pc:docMk/>
            <pc:sldMk cId="1733668923" sldId="316"/>
            <ac:picMk id="8" creationId="{0C71160F-0E47-EFE7-2BD9-8E41845389CD}"/>
          </ac:picMkLst>
        </pc:picChg>
        <pc:picChg chg="mod">
          <ac:chgData name="kaisikki Pasanen" userId="891994d9b86a9c0e" providerId="LiveId" clId="{4E4DAC9C-3A6E-4FC9-A387-BABDBEAAA358}" dt="2026-06-03T08:46:25.195" v="69" actId="962"/>
          <ac:picMkLst>
            <pc:docMk/>
            <pc:sldMk cId="1733668923" sldId="316"/>
            <ac:picMk id="9" creationId="{0353BABD-289E-C23A-2008-07924D8FBFFC}"/>
          </ac:picMkLst>
        </pc:picChg>
        <pc:picChg chg="mod">
          <ac:chgData name="kaisikki Pasanen" userId="891994d9b86a9c0e" providerId="LiveId" clId="{4E4DAC9C-3A6E-4FC9-A387-BABDBEAAA358}" dt="2026-06-03T08:46:25.689" v="70" actId="962"/>
          <ac:picMkLst>
            <pc:docMk/>
            <pc:sldMk cId="1733668923" sldId="316"/>
            <ac:picMk id="10" creationId="{4F447536-68D3-F2B3-392D-2F5B6F784C7B}"/>
          </ac:picMkLst>
        </pc:picChg>
      </pc:sldChg>
      <pc:sldChg chg="modSp mod">
        <pc:chgData name="kaisikki Pasanen" userId="891994d9b86a9c0e" providerId="LiveId" clId="{4E4DAC9C-3A6E-4FC9-A387-BABDBEAAA358}" dt="2026-06-03T08:48:31.475" v="88"/>
        <pc:sldMkLst>
          <pc:docMk/>
          <pc:sldMk cId="3872821869" sldId="544"/>
        </pc:sldMkLst>
        <pc:spChg chg="ord">
          <ac:chgData name="kaisikki Pasanen" userId="891994d9b86a9c0e" providerId="LiveId" clId="{4E4DAC9C-3A6E-4FC9-A387-BABDBEAAA358}" dt="2026-06-03T08:48:31.475" v="88"/>
          <ac:spMkLst>
            <pc:docMk/>
            <pc:sldMk cId="3872821869" sldId="544"/>
            <ac:spMk id="2" creationId="{7371916E-5E15-4A85-A2C0-7E826EB488DB}"/>
          </ac:spMkLst>
        </pc:spChg>
        <pc:spChg chg="ord">
          <ac:chgData name="kaisikki Pasanen" userId="891994d9b86a9c0e" providerId="LiveId" clId="{4E4DAC9C-3A6E-4FC9-A387-BABDBEAAA358}" dt="2026-06-03T08:48:31.475" v="88"/>
          <ac:spMkLst>
            <pc:docMk/>
            <pc:sldMk cId="3872821869" sldId="544"/>
            <ac:spMk id="6" creationId="{316DDED0-DAF1-4601-8488-1B33B3AAC6A9}"/>
          </ac:spMkLst>
        </pc:spChg>
        <pc:graphicFrameChg chg="mod ord">
          <ac:chgData name="kaisikki Pasanen" userId="891994d9b86a9c0e" providerId="LiveId" clId="{4E4DAC9C-3A6E-4FC9-A387-BABDBEAAA358}" dt="2026-06-03T08:48:31.475" v="88"/>
          <ac:graphicFrameMkLst>
            <pc:docMk/>
            <pc:sldMk cId="3872821869" sldId="544"/>
            <ac:graphicFrameMk id="5" creationId="{BFD66E3F-CB4A-FB53-5601-7584A7FCB0C6}"/>
          </ac:graphicFrameMkLst>
        </pc:graphicFrameChg>
        <pc:picChg chg="ord">
          <ac:chgData name="kaisikki Pasanen" userId="891994d9b86a9c0e" providerId="LiveId" clId="{4E4DAC9C-3A6E-4FC9-A387-BABDBEAAA358}" dt="2026-06-03T08:48:31.475" v="88"/>
          <ac:picMkLst>
            <pc:docMk/>
            <pc:sldMk cId="3872821869" sldId="544"/>
            <ac:picMk id="7" creationId="{67A55964-B95C-4C0A-9396-A4A08BE9E4CA}"/>
          </ac:picMkLst>
        </pc:picChg>
        <pc:picChg chg="mod ord">
          <ac:chgData name="kaisikki Pasanen" userId="891994d9b86a9c0e" providerId="LiveId" clId="{4E4DAC9C-3A6E-4FC9-A387-BABDBEAAA358}" dt="2026-06-03T08:48:31.475" v="88"/>
          <ac:picMkLst>
            <pc:docMk/>
            <pc:sldMk cId="3872821869" sldId="544"/>
            <ac:picMk id="1025" creationId="{984740DB-7B94-564A-F365-5829A8F5192B}"/>
          </ac:picMkLst>
        </pc:picChg>
      </pc:sldChg>
      <pc:sldChg chg="modSp">
        <pc:chgData name="kaisikki Pasanen" userId="891994d9b86a9c0e" providerId="LiveId" clId="{4E4DAC9C-3A6E-4FC9-A387-BABDBEAAA358}" dt="2026-06-03T08:41:15.254" v="43" actId="1076"/>
        <pc:sldMkLst>
          <pc:docMk/>
          <pc:sldMk cId="2390683785" sldId="549"/>
        </pc:sldMkLst>
        <pc:spChg chg="mod">
          <ac:chgData name="kaisikki Pasanen" userId="891994d9b86a9c0e" providerId="LiveId" clId="{4E4DAC9C-3A6E-4FC9-A387-BABDBEAAA358}" dt="2026-06-03T08:41:15.254" v="43" actId="1076"/>
          <ac:spMkLst>
            <pc:docMk/>
            <pc:sldMk cId="2390683785" sldId="549"/>
            <ac:spMk id="2" creationId="{0D98E739-F659-4FAE-8F78-09C8B0381088}"/>
          </ac:spMkLst>
        </pc:spChg>
      </pc:sldChg>
      <pc:sldChg chg="modSp mod">
        <pc:chgData name="kaisikki Pasanen" userId="891994d9b86a9c0e" providerId="LiveId" clId="{4E4DAC9C-3A6E-4FC9-A387-BABDBEAAA358}" dt="2026-06-03T08:43:19.603" v="61" actId="962"/>
        <pc:sldMkLst>
          <pc:docMk/>
          <pc:sldMk cId="1399523482" sldId="550"/>
        </pc:sldMkLst>
        <pc:spChg chg="mod ord">
          <ac:chgData name="kaisikki Pasanen" userId="891994d9b86a9c0e" providerId="LiveId" clId="{4E4DAC9C-3A6E-4FC9-A387-BABDBEAAA358}" dt="2026-06-03T08:42:44.662" v="54"/>
          <ac:spMkLst>
            <pc:docMk/>
            <pc:sldMk cId="1399523482" sldId="550"/>
            <ac:spMk id="2" creationId="{E5DA33E8-6DB7-4C38-8153-34808F485288}"/>
          </ac:spMkLst>
        </pc:spChg>
        <pc:spChg chg="mod ord">
          <ac:chgData name="kaisikki Pasanen" userId="891994d9b86a9c0e" providerId="LiveId" clId="{4E4DAC9C-3A6E-4FC9-A387-BABDBEAAA358}" dt="2026-06-03T08:42:44.662" v="54"/>
          <ac:spMkLst>
            <pc:docMk/>
            <pc:sldMk cId="1399523482" sldId="550"/>
            <ac:spMk id="7" creationId="{3E348783-D26C-4B0E-A3E7-53A11471CB20}"/>
          </ac:spMkLst>
        </pc:spChg>
        <pc:picChg chg="mod ord">
          <ac:chgData name="kaisikki Pasanen" userId="891994d9b86a9c0e" providerId="LiveId" clId="{4E4DAC9C-3A6E-4FC9-A387-BABDBEAAA358}" dt="2026-06-03T08:43:16.554" v="57" actId="962"/>
          <ac:picMkLst>
            <pc:docMk/>
            <pc:sldMk cId="1399523482" sldId="550"/>
            <ac:picMk id="6" creationId="{DEDA586E-2A71-273B-663F-A5A1EC5E6877}"/>
          </ac:picMkLst>
        </pc:picChg>
        <pc:picChg chg="mod ord">
          <ac:chgData name="kaisikki Pasanen" userId="891994d9b86a9c0e" providerId="LiveId" clId="{4E4DAC9C-3A6E-4FC9-A387-BABDBEAAA358}" dt="2026-06-03T08:43:17.567" v="58" actId="962"/>
          <ac:picMkLst>
            <pc:docMk/>
            <pc:sldMk cId="1399523482" sldId="550"/>
            <ac:picMk id="8" creationId="{17D2080F-F6D8-2D5D-03F3-35ACF708B510}"/>
          </ac:picMkLst>
        </pc:picChg>
        <pc:picChg chg="mod ord">
          <ac:chgData name="kaisikki Pasanen" userId="891994d9b86a9c0e" providerId="LiveId" clId="{4E4DAC9C-3A6E-4FC9-A387-BABDBEAAA358}" dt="2026-06-03T08:43:18.079" v="59" actId="962"/>
          <ac:picMkLst>
            <pc:docMk/>
            <pc:sldMk cId="1399523482" sldId="550"/>
            <ac:picMk id="9" creationId="{935649E2-D8E3-3A81-8C40-281CA6E57135}"/>
          </ac:picMkLst>
        </pc:picChg>
        <pc:picChg chg="mod ord">
          <ac:chgData name="kaisikki Pasanen" userId="891994d9b86a9c0e" providerId="LiveId" clId="{4E4DAC9C-3A6E-4FC9-A387-BABDBEAAA358}" dt="2026-06-03T08:43:18.841" v="60" actId="962"/>
          <ac:picMkLst>
            <pc:docMk/>
            <pc:sldMk cId="1399523482" sldId="550"/>
            <ac:picMk id="10" creationId="{94EB17C6-F275-CE27-ADE0-F00B6A72936C}"/>
          </ac:picMkLst>
        </pc:picChg>
        <pc:picChg chg="mod ord">
          <ac:chgData name="kaisikki Pasanen" userId="891994d9b86a9c0e" providerId="LiveId" clId="{4E4DAC9C-3A6E-4FC9-A387-BABDBEAAA358}" dt="2026-06-03T08:43:19.603" v="61" actId="962"/>
          <ac:picMkLst>
            <pc:docMk/>
            <pc:sldMk cId="1399523482" sldId="550"/>
            <ac:picMk id="11" creationId="{C674EB6D-D62F-1B0B-7265-A9D9E24C27D7}"/>
          </ac:picMkLst>
        </pc:picChg>
      </pc:sldChg>
      <pc:sldChg chg="modSp mod">
        <pc:chgData name="kaisikki Pasanen" userId="891994d9b86a9c0e" providerId="LiveId" clId="{4E4DAC9C-3A6E-4FC9-A387-BABDBEAAA358}" dt="2026-06-03T08:48:29.773" v="87"/>
        <pc:sldMkLst>
          <pc:docMk/>
          <pc:sldMk cId="2113526405" sldId="551"/>
        </pc:sldMkLst>
        <pc:spChg chg="ord">
          <ac:chgData name="kaisikki Pasanen" userId="891994d9b86a9c0e" providerId="LiveId" clId="{4E4DAC9C-3A6E-4FC9-A387-BABDBEAAA358}" dt="2026-06-03T08:48:29.773" v="87"/>
          <ac:spMkLst>
            <pc:docMk/>
            <pc:sldMk cId="2113526405" sldId="551"/>
            <ac:spMk id="2" creationId="{7371916E-5E15-4A85-A2C0-7E826EB488DB}"/>
          </ac:spMkLst>
        </pc:spChg>
        <pc:spChg chg="ord">
          <ac:chgData name="kaisikki Pasanen" userId="891994d9b86a9c0e" providerId="LiveId" clId="{4E4DAC9C-3A6E-4FC9-A387-BABDBEAAA358}" dt="2026-06-03T08:48:29.773" v="87"/>
          <ac:spMkLst>
            <pc:docMk/>
            <pc:sldMk cId="2113526405" sldId="551"/>
            <ac:spMk id="6" creationId="{316DDED0-DAF1-4601-8488-1B33B3AAC6A9}"/>
          </ac:spMkLst>
        </pc:spChg>
        <pc:graphicFrameChg chg="mod ord">
          <ac:chgData name="kaisikki Pasanen" userId="891994d9b86a9c0e" providerId="LiveId" clId="{4E4DAC9C-3A6E-4FC9-A387-BABDBEAAA358}" dt="2026-06-03T08:48:29.773" v="87"/>
          <ac:graphicFrameMkLst>
            <pc:docMk/>
            <pc:sldMk cId="2113526405" sldId="551"/>
            <ac:graphicFrameMk id="3" creationId="{47CE9F3A-A7EC-0BA3-E73B-8DC70AB3AFA2}"/>
          </ac:graphicFrameMkLst>
        </pc:graphicFrameChg>
        <pc:graphicFrameChg chg="mod ord">
          <ac:chgData name="kaisikki Pasanen" userId="891994d9b86a9c0e" providerId="LiveId" clId="{4E4DAC9C-3A6E-4FC9-A387-BABDBEAAA358}" dt="2026-06-03T08:48:29.773" v="87"/>
          <ac:graphicFrameMkLst>
            <pc:docMk/>
            <pc:sldMk cId="2113526405" sldId="551"/>
            <ac:graphicFrameMk id="8" creationId="{DCF19FC0-80ED-858C-DFEB-DF373D515A0C}"/>
          </ac:graphicFrameMkLst>
        </pc:graphicFrameChg>
        <pc:picChg chg="ord">
          <ac:chgData name="kaisikki Pasanen" userId="891994d9b86a9c0e" providerId="LiveId" clId="{4E4DAC9C-3A6E-4FC9-A387-BABDBEAAA358}" dt="2026-06-03T08:48:29.773" v="87"/>
          <ac:picMkLst>
            <pc:docMk/>
            <pc:sldMk cId="2113526405" sldId="551"/>
            <ac:picMk id="7" creationId="{67A55964-B95C-4C0A-9396-A4A08BE9E4CA}"/>
          </ac:picMkLst>
        </pc:picChg>
      </pc:sldChg>
      <pc:sldChg chg="modSp mod">
        <pc:chgData name="kaisikki Pasanen" userId="891994d9b86a9c0e" providerId="LiveId" clId="{4E4DAC9C-3A6E-4FC9-A387-BABDBEAAA358}" dt="2026-06-03T08:48:32.805" v="89"/>
        <pc:sldMkLst>
          <pc:docMk/>
          <pc:sldMk cId="156336268" sldId="558"/>
        </pc:sldMkLst>
        <pc:spChg chg="ord">
          <ac:chgData name="kaisikki Pasanen" userId="891994d9b86a9c0e" providerId="LiveId" clId="{4E4DAC9C-3A6E-4FC9-A387-BABDBEAAA358}" dt="2026-06-03T08:48:32.805" v="89"/>
          <ac:spMkLst>
            <pc:docMk/>
            <pc:sldMk cId="156336268" sldId="558"/>
            <ac:spMk id="2" creationId="{7371916E-5E15-4A85-A2C0-7E826EB488DB}"/>
          </ac:spMkLst>
        </pc:spChg>
        <pc:spChg chg="ord">
          <ac:chgData name="kaisikki Pasanen" userId="891994d9b86a9c0e" providerId="LiveId" clId="{4E4DAC9C-3A6E-4FC9-A387-BABDBEAAA358}" dt="2026-06-03T08:48:32.805" v="89"/>
          <ac:spMkLst>
            <pc:docMk/>
            <pc:sldMk cId="156336268" sldId="558"/>
            <ac:spMk id="6" creationId="{316DDED0-DAF1-4601-8488-1B33B3AAC6A9}"/>
          </ac:spMkLst>
        </pc:spChg>
        <pc:graphicFrameChg chg="mod ord">
          <ac:chgData name="kaisikki Pasanen" userId="891994d9b86a9c0e" providerId="LiveId" clId="{4E4DAC9C-3A6E-4FC9-A387-BABDBEAAA358}" dt="2026-06-03T08:48:32.805" v="89"/>
          <ac:graphicFrameMkLst>
            <pc:docMk/>
            <pc:sldMk cId="156336268" sldId="558"/>
            <ac:graphicFrameMk id="5" creationId="{69D4B48F-2846-527A-63F8-7DA485136E3A}"/>
          </ac:graphicFrameMkLst>
        </pc:graphicFrameChg>
        <pc:picChg chg="ord">
          <ac:chgData name="kaisikki Pasanen" userId="891994d9b86a9c0e" providerId="LiveId" clId="{4E4DAC9C-3A6E-4FC9-A387-BABDBEAAA358}" dt="2026-06-03T08:48:32.805" v="89"/>
          <ac:picMkLst>
            <pc:docMk/>
            <pc:sldMk cId="156336268" sldId="558"/>
            <ac:picMk id="7" creationId="{67A55964-B95C-4C0A-9396-A4A08BE9E4CA}"/>
          </ac:picMkLst>
        </pc:picChg>
      </pc:sldChg>
      <pc:sldChg chg="modSp mod">
        <pc:chgData name="kaisikki Pasanen" userId="891994d9b86a9c0e" providerId="LiveId" clId="{4E4DAC9C-3A6E-4FC9-A387-BABDBEAAA358}" dt="2026-06-03T08:47:18.867" v="79" actId="962"/>
        <pc:sldMkLst>
          <pc:docMk/>
          <pc:sldMk cId="592380745" sldId="559"/>
        </pc:sldMkLst>
        <pc:picChg chg="mod">
          <ac:chgData name="kaisikki Pasanen" userId="891994d9b86a9c0e" providerId="LiveId" clId="{4E4DAC9C-3A6E-4FC9-A387-BABDBEAAA358}" dt="2026-06-03T08:47:16.467" v="76" actId="962"/>
          <ac:picMkLst>
            <pc:docMk/>
            <pc:sldMk cId="592380745" sldId="559"/>
            <ac:picMk id="5" creationId="{E04BBE63-2B40-BD9C-D73D-E2A0127B8106}"/>
          </ac:picMkLst>
        </pc:picChg>
        <pc:picChg chg="mod">
          <ac:chgData name="kaisikki Pasanen" userId="891994d9b86a9c0e" providerId="LiveId" clId="{4E4DAC9C-3A6E-4FC9-A387-BABDBEAAA358}" dt="2026-06-03T08:47:17.025" v="77" actId="962"/>
          <ac:picMkLst>
            <pc:docMk/>
            <pc:sldMk cId="592380745" sldId="559"/>
            <ac:picMk id="6" creationId="{998589FD-FA72-398C-84A1-0826DBCBAFE9}"/>
          </ac:picMkLst>
        </pc:picChg>
        <pc:picChg chg="mod">
          <ac:chgData name="kaisikki Pasanen" userId="891994d9b86a9c0e" providerId="LiveId" clId="{4E4DAC9C-3A6E-4FC9-A387-BABDBEAAA358}" dt="2026-06-03T08:47:17.530" v="78" actId="962"/>
          <ac:picMkLst>
            <pc:docMk/>
            <pc:sldMk cId="592380745" sldId="559"/>
            <ac:picMk id="8" creationId="{ECB9CA56-3BF3-9BD3-EFB6-08C3A1EF771C}"/>
          </ac:picMkLst>
        </pc:picChg>
        <pc:picChg chg="mod">
          <ac:chgData name="kaisikki Pasanen" userId="891994d9b86a9c0e" providerId="LiveId" clId="{4E4DAC9C-3A6E-4FC9-A387-BABDBEAAA358}" dt="2026-06-03T08:47:18.867" v="79" actId="962"/>
          <ac:picMkLst>
            <pc:docMk/>
            <pc:sldMk cId="592380745" sldId="559"/>
            <ac:picMk id="9" creationId="{01F5219A-D2FC-D345-3DE5-42F2569BA8CC}"/>
          </ac:picMkLst>
        </pc:picChg>
        <pc:picChg chg="mod">
          <ac:chgData name="kaisikki Pasanen" userId="891994d9b86a9c0e" providerId="LiveId" clId="{4E4DAC9C-3A6E-4FC9-A387-BABDBEAAA358}" dt="2026-06-03T08:47:15.879" v="75" actId="962"/>
          <ac:picMkLst>
            <pc:docMk/>
            <pc:sldMk cId="592380745" sldId="559"/>
            <ac:picMk id="10" creationId="{D9246EB7-BA5A-BCCD-88EB-50C6ECD0ACEE}"/>
          </ac:picMkLst>
        </pc:picChg>
      </pc:sldChg>
      <pc:sldChg chg="modSp mod">
        <pc:chgData name="kaisikki Pasanen" userId="891994d9b86a9c0e" providerId="LiveId" clId="{4E4DAC9C-3A6E-4FC9-A387-BABDBEAAA358}" dt="2026-06-03T08:41:48.192" v="50" actId="1076"/>
        <pc:sldMkLst>
          <pc:docMk/>
          <pc:sldMk cId="733629590" sldId="901"/>
        </pc:sldMkLst>
        <pc:spChg chg="mod">
          <ac:chgData name="kaisikki Pasanen" userId="891994d9b86a9c0e" providerId="LiveId" clId="{4E4DAC9C-3A6E-4FC9-A387-BABDBEAAA358}" dt="2026-06-03T08:41:45.098" v="49" actId="1076"/>
          <ac:spMkLst>
            <pc:docMk/>
            <pc:sldMk cId="733629590" sldId="901"/>
            <ac:spMk id="2" creationId="{0D98E739-F659-4FAE-8F78-09C8B0381088}"/>
          </ac:spMkLst>
        </pc:spChg>
        <pc:spChg chg="mod">
          <ac:chgData name="kaisikki Pasanen" userId="891994d9b86a9c0e" providerId="LiveId" clId="{4E4DAC9C-3A6E-4FC9-A387-BABDBEAAA358}" dt="2026-06-03T08:41:48.192" v="50" actId="1076"/>
          <ac:spMkLst>
            <pc:docMk/>
            <pc:sldMk cId="733629590" sldId="901"/>
            <ac:spMk id="4" creationId="{8397B0C5-5341-4279-B9E0-C63A5519E573}"/>
          </ac:spMkLst>
        </pc:spChg>
      </pc:sldChg>
      <pc:sldChg chg="modSp mod">
        <pc:chgData name="kaisikki Pasanen" userId="891994d9b86a9c0e" providerId="LiveId" clId="{4E4DAC9C-3A6E-4FC9-A387-BABDBEAAA358}" dt="2026-06-03T08:43:14.117" v="56" actId="962"/>
        <pc:sldMkLst>
          <pc:docMk/>
          <pc:sldMk cId="3925525954" sldId="905"/>
        </pc:sldMkLst>
        <pc:picChg chg="mod">
          <ac:chgData name="kaisikki Pasanen" userId="891994d9b86a9c0e" providerId="LiveId" clId="{4E4DAC9C-3A6E-4FC9-A387-BABDBEAAA358}" dt="2026-06-03T08:43:14.117" v="56" actId="962"/>
          <ac:picMkLst>
            <pc:docMk/>
            <pc:sldMk cId="3925525954" sldId="905"/>
            <ac:picMk id="3" creationId="{B4C45877-08A2-80D9-FC82-4D008AD173D4}"/>
          </ac:picMkLst>
        </pc:picChg>
      </pc:sldChg>
      <pc:sldChg chg="modSp mod">
        <pc:chgData name="kaisikki Pasanen" userId="891994d9b86a9c0e" providerId="LiveId" clId="{4E4DAC9C-3A6E-4FC9-A387-BABDBEAAA358}" dt="2026-06-03T08:40:02.572" v="10" actId="255"/>
        <pc:sldMkLst>
          <pc:docMk/>
          <pc:sldMk cId="517204696" sldId="908"/>
        </pc:sldMkLst>
        <pc:spChg chg="mod">
          <ac:chgData name="kaisikki Pasanen" userId="891994d9b86a9c0e" providerId="LiveId" clId="{4E4DAC9C-3A6E-4FC9-A387-BABDBEAAA358}" dt="2026-06-03T08:39:31.162" v="3" actId="1076"/>
          <ac:spMkLst>
            <pc:docMk/>
            <pc:sldMk cId="517204696" sldId="908"/>
            <ac:spMk id="2" creationId="{06452B6C-C289-9A92-D2C3-247F5E233F01}"/>
          </ac:spMkLst>
        </pc:spChg>
        <pc:spChg chg="mod">
          <ac:chgData name="kaisikki Pasanen" userId="891994d9b86a9c0e" providerId="LiveId" clId="{4E4DAC9C-3A6E-4FC9-A387-BABDBEAAA358}" dt="2026-06-03T08:40:02.572" v="10" actId="255"/>
          <ac:spMkLst>
            <pc:docMk/>
            <pc:sldMk cId="517204696" sldId="908"/>
            <ac:spMk id="3" creationId="{49172626-FD19-CD2A-0CCE-74ADD64BA560}"/>
          </ac:spMkLst>
        </pc:spChg>
        <pc:spChg chg="mod">
          <ac:chgData name="kaisikki Pasanen" userId="891994d9b86a9c0e" providerId="LiveId" clId="{4E4DAC9C-3A6E-4FC9-A387-BABDBEAAA358}" dt="2026-06-03T08:39:47.091" v="7" actId="1076"/>
          <ac:spMkLst>
            <pc:docMk/>
            <pc:sldMk cId="517204696" sldId="908"/>
            <ac:spMk id="4" creationId="{CBF4A402-561C-1732-450A-FE17D5B7789C}"/>
          </ac:spMkLst>
        </pc:spChg>
      </pc:sldChg>
      <pc:sldChg chg="modSp mod">
        <pc:chgData name="kaisikki Pasanen" userId="891994d9b86a9c0e" providerId="LiveId" clId="{4E4DAC9C-3A6E-4FC9-A387-BABDBEAAA358}" dt="2026-06-03T08:47:51.534" v="84" actId="962"/>
        <pc:sldMkLst>
          <pc:docMk/>
          <pc:sldMk cId="855367327" sldId="922"/>
        </pc:sldMkLst>
        <pc:picChg chg="mod">
          <ac:chgData name="kaisikki Pasanen" userId="891994d9b86a9c0e" providerId="LiveId" clId="{4E4DAC9C-3A6E-4FC9-A387-BABDBEAAA358}" dt="2026-06-03T08:47:50.485" v="82" actId="962"/>
          <ac:picMkLst>
            <pc:docMk/>
            <pc:sldMk cId="855367327" sldId="922"/>
            <ac:picMk id="4" creationId="{2204B8B9-9FE6-A503-2CAB-56466BE12DF8}"/>
          </ac:picMkLst>
        </pc:picChg>
        <pc:picChg chg="mod">
          <ac:chgData name="kaisikki Pasanen" userId="891994d9b86a9c0e" providerId="LiveId" clId="{4E4DAC9C-3A6E-4FC9-A387-BABDBEAAA358}" dt="2026-06-03T08:47:50.978" v="83" actId="962"/>
          <ac:picMkLst>
            <pc:docMk/>
            <pc:sldMk cId="855367327" sldId="922"/>
            <ac:picMk id="5" creationId="{C13528A1-D839-119E-D66C-54A860EDC922}"/>
          </ac:picMkLst>
        </pc:picChg>
        <pc:picChg chg="mod">
          <ac:chgData name="kaisikki Pasanen" userId="891994d9b86a9c0e" providerId="LiveId" clId="{4E4DAC9C-3A6E-4FC9-A387-BABDBEAAA358}" dt="2026-06-03T08:47:51.534" v="84" actId="962"/>
          <ac:picMkLst>
            <pc:docMk/>
            <pc:sldMk cId="855367327" sldId="922"/>
            <ac:picMk id="6" creationId="{C17C277E-9EB3-D170-726B-CD120D305FBF}"/>
          </ac:picMkLst>
        </pc:picChg>
      </pc:sldChg>
      <pc:sldChg chg="addSp modSp mod">
        <pc:chgData name="kaisikki Pasanen" userId="891994d9b86a9c0e" providerId="LiveId" clId="{4E4DAC9C-3A6E-4FC9-A387-BABDBEAAA358}" dt="2026-06-03T08:48:37.640" v="94"/>
        <pc:sldMkLst>
          <pc:docMk/>
          <pc:sldMk cId="371552416" sldId="923"/>
        </pc:sldMkLst>
        <pc:spChg chg="ord">
          <ac:chgData name="kaisikki Pasanen" userId="891994d9b86a9c0e" providerId="LiveId" clId="{4E4DAC9C-3A6E-4FC9-A387-BABDBEAAA358}" dt="2026-06-03T08:48:37.640" v="94"/>
          <ac:spMkLst>
            <pc:docMk/>
            <pc:sldMk cId="371552416" sldId="923"/>
            <ac:spMk id="2" creationId="{4AE9122F-A59F-822C-8D6C-CF5AD0B71D8E}"/>
          </ac:spMkLst>
        </pc:spChg>
        <pc:spChg chg="add mod ord">
          <ac:chgData name="kaisikki Pasanen" userId="891994d9b86a9c0e" providerId="LiveId" clId="{4E4DAC9C-3A6E-4FC9-A387-BABDBEAAA358}" dt="2026-06-03T08:48:37.640" v="94"/>
          <ac:spMkLst>
            <pc:docMk/>
            <pc:sldMk cId="371552416" sldId="923"/>
            <ac:spMk id="3" creationId="{E0B7EFDE-3404-7057-45D1-17867FCA6297}"/>
          </ac:spMkLst>
        </pc:spChg>
        <pc:picChg chg="mod ord">
          <ac:chgData name="kaisikki Pasanen" userId="891994d9b86a9c0e" providerId="LiveId" clId="{4E4DAC9C-3A6E-4FC9-A387-BABDBEAAA358}" dt="2026-06-03T08:48:37.640" v="94"/>
          <ac:picMkLst>
            <pc:docMk/>
            <pc:sldMk cId="371552416" sldId="923"/>
            <ac:picMk id="6" creationId="{ABE40B81-37E4-00B0-878E-0415C6435C27}"/>
          </ac:picMkLst>
        </pc:picChg>
      </pc:sldChg>
      <pc:sldMasterChg chg="del delSldLayout">
        <pc:chgData name="kaisikki Pasanen" userId="891994d9b86a9c0e" providerId="LiveId" clId="{4E4DAC9C-3A6E-4FC9-A387-BABDBEAAA358}" dt="2026-06-03T08:39:01.755" v="1"/>
        <pc:sldMasterMkLst>
          <pc:docMk/>
          <pc:sldMasterMk cId="2274086656" sldId="2147483714"/>
        </pc:sldMasterMkLst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2616329196" sldId="2147483715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1618070738" sldId="2147483716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1666414442" sldId="2147483717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357130418" sldId="2147483718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628060997" sldId="2147483719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2265687383" sldId="2147483720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1204003842" sldId="2147483721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1019791637" sldId="2147483722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3958705449" sldId="2147483723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2510522958" sldId="2147483724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1085957224" sldId="2147483725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1172579289" sldId="2147483726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274086656" sldId="2147483714"/>
            <pc:sldLayoutMk cId="4238909133" sldId="2147483727"/>
          </pc:sldLayoutMkLst>
        </pc:sldLayoutChg>
      </pc:sldMasterChg>
      <pc:sldMasterChg chg="del delSldLayout">
        <pc:chgData name="kaisikki Pasanen" userId="891994d9b86a9c0e" providerId="LiveId" clId="{4E4DAC9C-3A6E-4FC9-A387-BABDBEAAA358}" dt="2026-06-03T08:39:01.755" v="1"/>
        <pc:sldMasterMkLst>
          <pc:docMk/>
          <pc:sldMasterMk cId="2411305400" sldId="2147483759"/>
        </pc:sldMasterMkLst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411305400" sldId="2147483759"/>
            <pc:sldLayoutMk cId="3698909924" sldId="2147483760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411305400" sldId="2147483759"/>
            <pc:sldLayoutMk cId="943334151" sldId="2147483761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411305400" sldId="2147483759"/>
            <pc:sldLayoutMk cId="1751133137" sldId="2147483762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2411305400" sldId="2147483759"/>
            <pc:sldLayoutMk cId="690958862" sldId="2147483763"/>
          </pc:sldLayoutMkLst>
        </pc:sldLayoutChg>
      </pc:sldMasterChg>
      <pc:sldMasterChg chg="del delSldLayout">
        <pc:chgData name="kaisikki Pasanen" userId="891994d9b86a9c0e" providerId="LiveId" clId="{4E4DAC9C-3A6E-4FC9-A387-BABDBEAAA358}" dt="2026-06-03T08:39:01.755" v="1"/>
        <pc:sldMasterMkLst>
          <pc:docMk/>
          <pc:sldMasterMk cId="3900138285" sldId="2147483764"/>
        </pc:sldMasterMkLst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3760931031" sldId="2147483765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717095624" sldId="2147483766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471749494" sldId="2147483767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673050667" sldId="2147483768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15431209" sldId="2147483769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739705420" sldId="2147483770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395396580" sldId="2147483771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072985010" sldId="2147483772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823958384" sldId="2147483773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260222697" sldId="2147483774"/>
          </pc:sldLayoutMkLst>
        </pc:sldLayoutChg>
        <pc:sldLayoutChg chg="del">
          <pc:chgData name="kaisikki Pasanen" userId="891994d9b86a9c0e" providerId="LiveId" clId="{4E4DAC9C-3A6E-4FC9-A387-BABDBEAAA358}" dt="2026-06-03T08:39:01.755" v="1"/>
          <pc:sldLayoutMkLst>
            <pc:docMk/>
            <pc:sldMasterMk cId="3900138285" sldId="2147483764"/>
            <pc:sldLayoutMk cId="1769089966" sldId="2147483775"/>
          </pc:sldLayoutMkLst>
        </pc:sldLayoutChg>
      </pc:sldMasterChg>
    </pc:docChg>
  </pc:docChgLst>
  <pc:docChgLst>
    <pc:chgData name="Anu Rautama" userId="S::anu.rautama@ehyt.fi::07774c2b-1452-4a7b-ba85-90b1b5543297" providerId="AD" clId="Web-{50D009A1-4665-4D3C-8F1D-6EF919AC8223}"/>
    <pc:docChg chg="modSld">
      <pc:chgData name="Anu Rautama" userId="S::anu.rautama@ehyt.fi::07774c2b-1452-4a7b-ba85-90b1b5543297" providerId="AD" clId="Web-{50D009A1-4665-4D3C-8F1D-6EF919AC8223}" dt="2026-05-06T10:37:06.298" v="10" actId="20577"/>
      <pc:docMkLst>
        <pc:docMk/>
      </pc:docMkLst>
      <pc:sldChg chg="modSp">
        <pc:chgData name="Anu Rautama" userId="S::anu.rautama@ehyt.fi::07774c2b-1452-4a7b-ba85-90b1b5543297" providerId="AD" clId="Web-{50D009A1-4665-4D3C-8F1D-6EF919AC8223}" dt="2026-05-06T10:37:06.298" v="10" actId="20577"/>
        <pc:sldMkLst>
          <pc:docMk/>
          <pc:sldMk cId="733629590" sldId="901"/>
        </pc:sldMkLst>
        <pc:spChg chg="mod">
          <ac:chgData name="Anu Rautama" userId="S::anu.rautama@ehyt.fi::07774c2b-1452-4a7b-ba85-90b1b5543297" providerId="AD" clId="Web-{50D009A1-4665-4D3C-8F1D-6EF919AC8223}" dt="2026-05-06T10:37:06.298" v="10" actId="20577"/>
          <ac:spMkLst>
            <pc:docMk/>
            <pc:sldMk cId="733629590" sldId="901"/>
            <ac:spMk id="4" creationId="{8397B0C5-5341-4279-B9E0-C63A5519E57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hytry.sharepoint.com/yksikot/koulutyo/Jaetut%20asiakirjat/P&#228;ihdeilmi&#246;%20ja%20Ryhm&#228;ilmi&#246;/Ammattilaiskoulutukset%20toinen%20aste/Pohja%202025,%20&#228;l&#228;%20muokkaa_Kouluterveyskyselyn%20tulokset%20exceliss&#22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Nikotiinituotteiden päivittäinen käyttö</a:t>
            </a:r>
          </a:p>
          <a:p>
            <a:pPr>
              <a:defRPr/>
            </a:pPr>
            <a:r>
              <a:rPr lang="fi-FI"/>
              <a:t>Lukio, 1. ja</a:t>
            </a:r>
            <a:r>
              <a:rPr lang="fi-FI" baseline="0"/>
              <a:t> 2.vuoden opiskelijat</a:t>
            </a:r>
            <a:r>
              <a:rPr lang="fi-FI"/>
              <a:t>,</a:t>
            </a:r>
            <a:r>
              <a:rPr lang="fi-FI" baseline="0"/>
              <a:t> koko Suomi % </a:t>
            </a:r>
            <a:endParaRPr lang="fi-FI"/>
          </a:p>
        </c:rich>
      </c:tx>
      <c:layout>
        <c:manualLayout>
          <c:xMode val="edge"/>
          <c:yMode val="edge"/>
          <c:x val="0.15164951989026063"/>
          <c:y val="4.353753753753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'Päivittäinen nik käyttö kooste'!$C$2</c:f>
              <c:strCache>
                <c:ptCount val="1"/>
                <c:pt idx="0">
                  <c:v>tupakka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6.4351851851853553E-3"/>
                  <c:y val="1.99817851366027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4-4A80-A53B-3AB7AB35A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kooste'!$B$3:$B$12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kooste'!$C$3:$C$12</c:f>
              <c:numCache>
                <c:formatCode>0</c:formatCode>
                <c:ptCount val="10"/>
                <c:pt idx="0">
                  <c:v>11.5</c:v>
                </c:pt>
                <c:pt idx="1">
                  <c:v>10.199999999999999</c:v>
                </c:pt>
                <c:pt idx="2">
                  <c:v>10.7</c:v>
                </c:pt>
                <c:pt idx="3">
                  <c:v>8.1999999999999993</c:v>
                </c:pt>
                <c:pt idx="4">
                  <c:v>5.7</c:v>
                </c:pt>
                <c:pt idx="5">
                  <c:v>3.3</c:v>
                </c:pt>
                <c:pt idx="6">
                  <c:v>2.8</c:v>
                </c:pt>
                <c:pt idx="7">
                  <c:v>2.2999999999999998</c:v>
                </c:pt>
                <c:pt idx="8">
                  <c:v>2.4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44-4A80-A53B-3AB7AB35A4D4}"/>
            </c:ext>
          </c:extLst>
        </c:ser>
        <c:ser>
          <c:idx val="1"/>
          <c:order val="1"/>
          <c:tx>
            <c:strRef>
              <c:f>'Päivittäinen nik käyttö kooste'!$D$2</c:f>
              <c:strCache>
                <c:ptCount val="1"/>
                <c:pt idx="0">
                  <c:v>Nuuska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5.0925925925925921E-4"/>
                  <c:y val="-5.41503663255855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44-4A80-A53B-3AB7AB35A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kooste'!$B$3:$B$12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kooste'!$D$3:$D$12</c:f>
              <c:numCache>
                <c:formatCode>0</c:formatCode>
                <c:ptCount val="10"/>
                <c:pt idx="0">
                  <c:v>1.3</c:v>
                </c:pt>
                <c:pt idx="1">
                  <c:v>1.7</c:v>
                </c:pt>
                <c:pt idx="2">
                  <c:v>2.4</c:v>
                </c:pt>
                <c:pt idx="3">
                  <c:v>3.5</c:v>
                </c:pt>
                <c:pt idx="4">
                  <c:v>3.9</c:v>
                </c:pt>
                <c:pt idx="5">
                  <c:v>3.7</c:v>
                </c:pt>
                <c:pt idx="6">
                  <c:v>3.8</c:v>
                </c:pt>
                <c:pt idx="7">
                  <c:v>2.6</c:v>
                </c:pt>
                <c:pt idx="8">
                  <c:v>2.2999999999999998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44-4A80-A53B-3AB7AB35A4D4}"/>
            </c:ext>
          </c:extLst>
        </c:ser>
        <c:ser>
          <c:idx val="2"/>
          <c:order val="2"/>
          <c:tx>
            <c:strRef>
              <c:f>'Päivittäinen nik käyttö kooste'!$E$2</c:f>
              <c:strCache>
                <c:ptCount val="1"/>
                <c:pt idx="0">
                  <c:v>Sähkösavuke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kooste'!$B$3:$B$12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kooste'!$E$3:$E$12</c:f>
              <c:numCache>
                <c:formatCode>General</c:formatCode>
                <c:ptCount val="10"/>
                <c:pt idx="4" formatCode="#,##0">
                  <c:v>1.3</c:v>
                </c:pt>
                <c:pt idx="5" formatCode="#,##0">
                  <c:v>1</c:v>
                </c:pt>
                <c:pt idx="6" formatCode="#,##0">
                  <c:v>0.7</c:v>
                </c:pt>
                <c:pt idx="7" formatCode="#,##0">
                  <c:v>0.5</c:v>
                </c:pt>
                <c:pt idx="8" formatCode="#,##0">
                  <c:v>2.8</c:v>
                </c:pt>
                <c:pt idx="9" formatCode="#,##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44-4A80-A53B-3AB7AB35A4D4}"/>
            </c:ext>
          </c:extLst>
        </c:ser>
        <c:ser>
          <c:idx val="3"/>
          <c:order val="3"/>
          <c:tx>
            <c:strRef>
              <c:f>'Päivittäinen nik käyttö kooste'!$F$2</c:f>
              <c:strCache>
                <c:ptCount val="1"/>
                <c:pt idx="0">
                  <c:v>Nikotiinipussit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'Päivittäinen nik käyttö kooste'!$B$3:$B$12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'Päivittäinen nik käyttö kooste'!$F$3:$F$12</c:f>
              <c:numCache>
                <c:formatCode>General</c:formatCode>
                <c:ptCount val="10"/>
                <c:pt idx="8" formatCode="#,##0">
                  <c:v>1</c:v>
                </c:pt>
                <c:pt idx="9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44-4A80-A53B-3AB7AB35A4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3886143"/>
        <c:axId val="2033887103"/>
      </c:lineChart>
      <c:catAx>
        <c:axId val="203388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33887103"/>
        <c:crosses val="autoZero"/>
        <c:auto val="1"/>
        <c:lblAlgn val="ctr"/>
        <c:lblOffset val="100"/>
        <c:noMultiLvlLbl val="0"/>
      </c:catAx>
      <c:valAx>
        <c:axId val="2033887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3388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Nikotiinituotteiden käyttö nykyisin </a:t>
            </a:r>
          </a:p>
          <a:p>
            <a:pPr>
              <a:defRPr/>
            </a:pPr>
            <a:r>
              <a:rPr lang="fi-FI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Lukio, 1. ja 2. vuoden opiskelijat  koko Suomi % </a:t>
            </a:r>
          </a:p>
        </c:rich>
      </c:tx>
      <c:layout>
        <c:manualLayout>
          <c:xMode val="edge"/>
          <c:yMode val="edge"/>
          <c:x val="0.13710356652949246"/>
          <c:y val="2.3423423423423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'Nykyisin käyttö kooste'!$B$4</c:f>
              <c:strCache>
                <c:ptCount val="1"/>
                <c:pt idx="0">
                  <c:v>tupakka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1.6482828584307292E-2"/>
                  <c:y val="-2.5433857749788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E4-4099-A5A8-7F0A21D20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kooste'!$A$5:$A$14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kooste'!$B$5:$B$14</c:f>
              <c:numCache>
                <c:formatCode>0</c:formatCode>
                <c:ptCount val="1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27</c:v>
                </c:pt>
                <c:pt idx="4">
                  <c:v>22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  <c:pt idx="8">
                  <c:v>16</c:v>
                </c:pt>
                <c:pt idx="9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E4-4099-A5A8-7F0A21D20FBA}"/>
            </c:ext>
          </c:extLst>
        </c:ser>
        <c:ser>
          <c:idx val="1"/>
          <c:order val="1"/>
          <c:tx>
            <c:strRef>
              <c:f>'Nykyisin käyttö kooste'!$C$4</c:f>
              <c:strCache>
                <c:ptCount val="1"/>
                <c:pt idx="0">
                  <c:v>Nuuska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1.0489072735468482E-2"/>
                  <c:y val="2.349956464731972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E4-4099-A5A8-7F0A21D20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kooste'!$A$5:$A$14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kooste'!$C$5:$C$14</c:f>
              <c:numCache>
                <c:formatCode>0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11</c:v>
                </c:pt>
                <c:pt idx="5">
                  <c:v>9</c:v>
                </c:pt>
                <c:pt idx="6">
                  <c:v>8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E4-4099-A5A8-7F0A21D20FBA}"/>
            </c:ext>
          </c:extLst>
        </c:ser>
        <c:ser>
          <c:idx val="2"/>
          <c:order val="2"/>
          <c:tx>
            <c:strRef>
              <c:f>'Nykyisin käyttö kooste'!$D$4</c:f>
              <c:strCache>
                <c:ptCount val="1"/>
                <c:pt idx="0">
                  <c:v>Sähkösavuke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1.0489072735468482E-2"/>
                  <c:y val="6.98059216715200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E4-4099-A5A8-7F0A21D20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kooste'!$A$5:$A$14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kooste'!$D$5:$D$14</c:f>
              <c:numCache>
                <c:formatCode>General</c:formatCode>
                <c:ptCount val="10"/>
                <c:pt idx="4" formatCode="0">
                  <c:v>7</c:v>
                </c:pt>
                <c:pt idx="5" formatCode="0">
                  <c:v>5</c:v>
                </c:pt>
                <c:pt idx="6" formatCode="0">
                  <c:v>4</c:v>
                </c:pt>
                <c:pt idx="7" formatCode="0">
                  <c:v>4</c:v>
                </c:pt>
                <c:pt idx="8" formatCode="0">
                  <c:v>13</c:v>
                </c:pt>
                <c:pt idx="9" formatCode="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E4-4099-A5A8-7F0A21D20FBA}"/>
            </c:ext>
          </c:extLst>
        </c:ser>
        <c:ser>
          <c:idx val="3"/>
          <c:order val="3"/>
          <c:tx>
            <c:strRef>
              <c:f>'Nykyisin käyttö kooste'!$E$4</c:f>
              <c:strCache>
                <c:ptCount val="1"/>
                <c:pt idx="0">
                  <c:v>Nikotiinipussit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2.9913281504854079E-2"/>
                  <c:y val="-4.8587036261888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E4-4099-A5A8-7F0A21D20FBA}"/>
                </c:ext>
              </c:extLst>
            </c:dLbl>
            <c:dLbl>
              <c:idx val="9"/>
              <c:layout>
                <c:manualLayout>
                  <c:x val="2.6083937490317937E-3"/>
                  <c:y val="-6.2478943369148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E4-4099-A5A8-7F0A21D20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'Nykyisin käyttö kooste'!$A$5:$A$14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'Nykyisin käyttö kooste'!$E$5:$E$14</c:f>
              <c:numCache>
                <c:formatCode>General</c:formatCode>
                <c:ptCount val="10"/>
                <c:pt idx="8" formatCode="0">
                  <c:v>4</c:v>
                </c:pt>
                <c:pt idx="9" formatCode="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0E4-4099-A5A8-7F0A21D20F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9407087"/>
        <c:axId val="1149412367"/>
      </c:lineChart>
      <c:catAx>
        <c:axId val="114940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9412367"/>
        <c:crosses val="autoZero"/>
        <c:auto val="1"/>
        <c:lblAlgn val="ctr"/>
        <c:lblOffset val="100"/>
        <c:noMultiLvlLbl val="0"/>
      </c:catAx>
      <c:valAx>
        <c:axId val="114941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4940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Tosi humalassa vähintään kerran kuukaudessa</a:t>
            </a:r>
          </a:p>
          <a:p>
            <a:pPr>
              <a:defRPr/>
            </a:pPr>
            <a:r>
              <a:rPr lang="fi-FI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Lukio, koko Suomi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'Tosi humalassa väh kerran kk'!$C$54</c:f>
              <c:strCache>
                <c:ptCount val="1"/>
                <c:pt idx="0">
                  <c:v>Lukio 1. ja 2. vuoden opiskelijat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'Tosi humalassa väh kerran kk'!$B$55:$B$64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'Tosi humalassa väh kerran kk'!$C$55:$C$64</c:f>
              <c:numCache>
                <c:formatCode>0</c:formatCode>
                <c:ptCount val="10"/>
                <c:pt idx="0">
                  <c:v>25.7</c:v>
                </c:pt>
                <c:pt idx="1">
                  <c:v>24.8</c:v>
                </c:pt>
                <c:pt idx="2">
                  <c:v>24.1</c:v>
                </c:pt>
                <c:pt idx="3">
                  <c:v>19.3</c:v>
                </c:pt>
                <c:pt idx="4">
                  <c:v>18.3</c:v>
                </c:pt>
                <c:pt idx="5">
                  <c:v>18.100000000000001</c:v>
                </c:pt>
                <c:pt idx="6">
                  <c:v>17.8</c:v>
                </c:pt>
                <c:pt idx="7">
                  <c:v>14.9</c:v>
                </c:pt>
                <c:pt idx="8">
                  <c:v>14.6</c:v>
                </c:pt>
                <c:pt idx="9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4-4944-B13B-D1052236095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8034223"/>
        <c:axId val="618030383"/>
      </c:lineChart>
      <c:catAx>
        <c:axId val="61803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8030383"/>
        <c:crosses val="autoZero"/>
        <c:auto val="1"/>
        <c:lblAlgn val="ctr"/>
        <c:lblOffset val="100"/>
        <c:noMultiLvlLbl val="0"/>
      </c:catAx>
      <c:valAx>
        <c:axId val="61803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803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Kokeillut kannabista ainakin kerran</a:t>
            </a:r>
          </a:p>
          <a:p>
            <a:pPr>
              <a:defRPr/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Lukio, koko Suomi %</a:t>
            </a:r>
          </a:p>
        </c:rich>
      </c:tx>
      <c:layout>
        <c:manualLayout>
          <c:xMode val="edge"/>
          <c:yMode val="edge"/>
          <c:x val="0.2507777777777777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'Kannabis ainak kerran'!$D$45</c:f>
              <c:strCache>
                <c:ptCount val="1"/>
                <c:pt idx="0">
                  <c:v>Lukio 1. ja 2. vuoden opiskelijat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'Kannabis ainak kerran'!$C$46:$C$55</c:f>
              <c:strCache>
                <c:ptCount val="10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  <c:pt idx="9">
                  <c:v>2025</c:v>
                </c:pt>
              </c:strCache>
            </c:strRef>
          </c:cat>
          <c:val>
            <c:numRef>
              <c:f>'Kannabis ainak kerran'!$D$46:$D$55</c:f>
              <c:numCache>
                <c:formatCode>0</c:formatCode>
                <c:ptCount val="10"/>
                <c:pt idx="0">
                  <c:v>9.6999999999999993</c:v>
                </c:pt>
                <c:pt idx="1">
                  <c:v>10</c:v>
                </c:pt>
                <c:pt idx="2">
                  <c:v>13</c:v>
                </c:pt>
                <c:pt idx="3">
                  <c:v>12.7</c:v>
                </c:pt>
                <c:pt idx="4">
                  <c:v>12.2</c:v>
                </c:pt>
                <c:pt idx="5">
                  <c:v>11.3</c:v>
                </c:pt>
                <c:pt idx="6">
                  <c:v>13.8</c:v>
                </c:pt>
                <c:pt idx="7">
                  <c:v>12.4</c:v>
                </c:pt>
                <c:pt idx="8">
                  <c:v>11</c:v>
                </c:pt>
                <c:pt idx="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B-41F1-929D-7F3788E9E36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2516479"/>
        <c:axId val="712512159"/>
      </c:lineChart>
      <c:catAx>
        <c:axId val="71251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2512159"/>
        <c:crosses val="autoZero"/>
        <c:auto val="1"/>
        <c:lblAlgn val="ctr"/>
        <c:lblOffset val="100"/>
        <c:noMultiLvlLbl val="0"/>
      </c:catAx>
      <c:valAx>
        <c:axId val="71251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251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84AD-94C0-4EF3-BEFA-0E0358D1EBD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FFDB-AF42-474A-99F8-897168F14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enotalk.fi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7D977-AE12-37A2-4EA0-C8BCBE63A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3D0B911-12FB-871E-378F-B691B0BE8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41973FB-92CA-D9C2-8686-C6A904DAD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Osion tavoite: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Antaa tuutoreille ajantasaista tietoa omanikäisten päihteidenkäytöstä. Pohtia omassa oppilaitoksessa/lähipiirissä mahdollisesti ilmenevää päihteiden käyttöä ja miettiä keinoja tilanteen parantamiseksi.</a:t>
            </a: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Voit käydä </a:t>
            </a:r>
            <a:r>
              <a:rPr lang="fi-FI" sz="1200" b="0" i="0" kern="1200" err="1">
                <a:solidFill>
                  <a:schemeClr val="tx1"/>
                </a:solidFill>
                <a:effectLst/>
                <a:latin typeface="+mn-lt"/>
                <a:cs typeface="Calibri"/>
              </a:rPr>
              <a:t>tuutoreiden</a:t>
            </a: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 kanssa joko kaikki osiot; nikotiinituotteet, alkoholi ja kannabis, tai valita vaan ne teemat, jotka katsot tarpeelliseksi.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HUOM! </a:t>
            </a: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Käytte sitten yhden osion tai useamman,  käykää yhdessä keskustellen läpi myös osion viimeinen dia ”Meidän lukion tilanne”. Kannattaa hyödyntää mahdollisuuksien mukaan myös oman oppilaitoksen kouluterveyskyselytuloksia.</a:t>
            </a: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038E99-56AC-4CAE-733C-9D997E5EE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17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Koostetta löytyy seuraavalta dialta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Miten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kannabiksen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pohjautuvat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valtakunnallisiin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keskiarvoja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kaikkien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oppilaitosten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fi-FI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toteuteutetaan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joka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vuosi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viimeksi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keväällä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2025.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tuottaa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laajasti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Nuorten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koulunkäynnistä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osallisuudesta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avun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saamisesta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palveluista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Kyselyyn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vastataan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anonyymisti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>
                <a:cs typeface="Calibri"/>
              </a:rPr>
              <a:t>Lukiolaisista siihen vastaavat 1.ja 2. vuoden opiskelijat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0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Miten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kannabiksen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rtl="0" fontAlgn="base"/>
            <a:endParaRPr lang="fi-FI" dirty="0"/>
          </a:p>
          <a:p>
            <a:pPr rtl="0" fontAlgn="base"/>
            <a:r>
              <a:rPr lang="fi-FI" u="sng" dirty="0"/>
              <a:t>Lisäkysymys</a:t>
            </a:r>
          </a:p>
          <a:p>
            <a:pPr rtl="0" fontAlgn="base"/>
            <a:r>
              <a:rPr lang="fi-FI" dirty="0"/>
              <a:t>Jos haluat opiskelijoiden kanssa syventyä tarkemmin kannabisteemaan, voit tässä kohtaa kysyä dian 12 ”Meidän lukion tilanne” kysymykset. Voit myös kysyä kysymykset lopuksi liittyen kaikkiin päihteisiin. </a:t>
            </a:r>
          </a:p>
          <a:p>
            <a:pPr rtl="0" fontAlgn="base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0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1C04D-269A-643F-5509-329831649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AD3E4DF9-680B-0318-69F3-5B79B53DF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164318A5-7525-457B-5AE8-C74B4275B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Kysymykset tulevat esiin yksitellen. Pohtikaa niitä yhdessä.</a:t>
            </a:r>
          </a:p>
          <a:p>
            <a:endParaRPr lang="fi-FI"/>
          </a:p>
          <a:p>
            <a:r>
              <a:rPr lang="fi-FI"/>
              <a:t>Jos mahdollista, omat oppilaitoksen kouluterveyskyselytuloksia voi nostaa esiin tässä kohtaa.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C67306-675D-2063-C773-E32ADB8E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71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>
                <a:ea typeface="Calibri"/>
                <a:cs typeface="Calibri"/>
              </a:rPr>
              <a:t>Buenotalk</a:t>
            </a:r>
            <a:r>
              <a:rPr lang="fi-FI">
                <a:ea typeface="Calibri"/>
                <a:cs typeface="Calibri"/>
              </a:rPr>
              <a:t>=hyvinvointisisältöjä nuorille somessa ja verkossa. </a:t>
            </a:r>
          </a:p>
          <a:p>
            <a:r>
              <a:rPr lang="fi-FI">
                <a:ea typeface="Calibri"/>
                <a:cs typeface="Calibri"/>
              </a:rPr>
              <a:t>Kannattaa tutustuttaa tuutorit </a:t>
            </a:r>
            <a:r>
              <a:rPr lang="fi-FI" err="1">
                <a:ea typeface="Calibri"/>
                <a:cs typeface="Calibri"/>
              </a:rPr>
              <a:t>Buenotalkin</a:t>
            </a:r>
            <a:r>
              <a:rPr lang="fi-FI">
                <a:ea typeface="Calibri"/>
                <a:cs typeface="Calibri"/>
              </a:rPr>
              <a:t>, he voivat vinkata siitä myös muille opiskelijoille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https://buenotalk.fi/</a:t>
            </a:r>
            <a:endParaRPr lang="fi-FI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FB10-DFBA-4F5A-5A9E-0BF93755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D4FC989-CEAA-5E17-BEFA-D1B835F46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D7C59D-A1EA-70A8-C4CD-169260F39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Näytä dia tuutoreille. Dia muistuttaa </a:t>
            </a:r>
            <a:r>
              <a:rPr lang="fi-FI" dirty="0" err="1"/>
              <a:t>tuutoreita</a:t>
            </a:r>
            <a:r>
              <a:rPr lang="fi-FI" dirty="0"/>
              <a:t> heidän tehtävänsä tärkeydestä ja perustelee sitä, miksi on tärkeää pohtia päihdeteemaa tuutorin roolista käsin.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C8241-CCFA-CD0A-E2DD-145F85BD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4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12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Koostetta löytyy seuraavalta dialta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Onko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nikotiinituotteiden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br>
              <a:rPr lang="en-US" dirty="0">
                <a:ea typeface="Calibri"/>
                <a:cs typeface="+mn-lt"/>
              </a:rPr>
            </a:br>
            <a:br>
              <a:rPr lang="en-US" dirty="0">
                <a:ea typeface="Calibri"/>
                <a:cs typeface="+mn-lt"/>
              </a:rPr>
            </a:br>
            <a:r>
              <a:rPr lang="en-US" dirty="0">
                <a:solidFill>
                  <a:prstClr val="black"/>
                </a:solidFill>
              </a:rPr>
              <a:t>HUOM! On </a:t>
            </a:r>
            <a:r>
              <a:rPr lang="en-US" dirty="0" err="1">
                <a:solidFill>
                  <a:prstClr val="black"/>
                </a:solidFill>
              </a:rPr>
              <a:t>hyvä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selventää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nuorille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diagrammeista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seuraavat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asiat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Vasemmanpuoleinen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diagrammi</a:t>
            </a:r>
            <a:r>
              <a:rPr lang="en-US" dirty="0">
                <a:solidFill>
                  <a:prstClr val="black"/>
                </a:solidFill>
              </a:rPr>
              <a:t> “</a:t>
            </a:r>
            <a:r>
              <a:rPr lang="en-US" dirty="0" err="1">
                <a:solidFill>
                  <a:prstClr val="black"/>
                </a:solidFill>
              </a:rPr>
              <a:t>päivittäin</a:t>
            </a:r>
            <a:r>
              <a:rPr lang="en-US" dirty="0">
                <a:solidFill>
                  <a:prstClr val="black"/>
                </a:solidFill>
              </a:rPr>
              <a:t>” </a:t>
            </a:r>
            <a:r>
              <a:rPr lang="en-US" dirty="0" err="1">
                <a:solidFill>
                  <a:prstClr val="black"/>
                </a:solidFill>
              </a:rPr>
              <a:t>kuvaa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sitä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käyttääkö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jotain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nikotiinituotetta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joka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päivä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Oikeanpuoleinen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diagrammi</a:t>
            </a:r>
            <a:r>
              <a:rPr lang="en-US" dirty="0">
                <a:solidFill>
                  <a:prstClr val="black"/>
                </a:solidFill>
              </a:rPr>
              <a:t> “</a:t>
            </a:r>
            <a:r>
              <a:rPr lang="en-US" dirty="0" err="1">
                <a:solidFill>
                  <a:prstClr val="black"/>
                </a:solidFill>
              </a:rPr>
              <a:t>nykyisin</a:t>
            </a:r>
            <a:r>
              <a:rPr lang="en-US" dirty="0">
                <a:solidFill>
                  <a:prstClr val="black"/>
                </a:solidFill>
              </a:rPr>
              <a:t>” </a:t>
            </a:r>
            <a:r>
              <a:rPr lang="en-US" dirty="0" err="1">
                <a:solidFill>
                  <a:prstClr val="black"/>
                </a:solidFill>
              </a:rPr>
              <a:t>kuvaa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kokonaisuutta</a:t>
            </a:r>
            <a:r>
              <a:rPr lang="en-US" dirty="0">
                <a:solidFill>
                  <a:prstClr val="black"/>
                </a:solidFill>
              </a:rPr>
              <a:t>;  </a:t>
            </a:r>
            <a:r>
              <a:rPr lang="en-US" dirty="0" err="1">
                <a:solidFill>
                  <a:prstClr val="black"/>
                </a:solidFill>
              </a:rPr>
              <a:t>käyttääkö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jotain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nikotiinituotetta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joka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päivä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useamman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kerran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viikossa</a:t>
            </a:r>
            <a:r>
              <a:rPr lang="en-US" dirty="0">
                <a:solidFill>
                  <a:prstClr val="black"/>
                </a:solidFill>
              </a:rPr>
              <a:t> tai </a:t>
            </a:r>
            <a:r>
              <a:rPr lang="en-US" dirty="0" err="1">
                <a:solidFill>
                  <a:prstClr val="black"/>
                </a:solidFill>
              </a:rPr>
              <a:t>harvemmin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kuin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kerran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viikoissa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  <a:ea typeface="Calibri"/>
              <a:cs typeface="Calibri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pohjautuvat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keskiarvoja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kaikkien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oppilaitosten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Calibri"/>
            </a:endParaRPr>
          </a:p>
          <a:p>
            <a:endParaRPr lang="fi-FI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toteuteutetaan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toinen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vuosi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viimeksi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keväällä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2025.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Kouluterveyskysely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tuottaa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laajasti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tietoa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Nuorten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hyvinvoinnista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koulunkäynnistä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osallisuudesta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avun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saamisesta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palveluista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 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Kyselyyn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vastataan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anonyymisti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>
                <a:cs typeface="Calibri"/>
              </a:rPr>
              <a:t>Lukiolaisista siihen vastaavat 1.ja 2. vuoden opiskelijat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50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lang="en-US" sz="1200" b="0">
                <a:solidFill>
                  <a:prstClr val="black"/>
                </a:solidFill>
                <a:latin typeface="+mn-lt"/>
              </a:rPr>
              <a:t>Onko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nikotiinituotteiden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rtl="0" fontAlgn="base"/>
            <a:endParaRPr lang="fi-FI"/>
          </a:p>
          <a:p>
            <a:pPr rtl="0" fontAlgn="base"/>
            <a:r>
              <a:rPr lang="fi-FI" u="sng"/>
              <a:t>Lisäkysymys</a:t>
            </a:r>
          </a:p>
          <a:p>
            <a:pPr rtl="0" fontAlgn="base"/>
            <a:r>
              <a:rPr lang="fi-FI"/>
              <a:t>Jos haluat opiskelijoiden kanssa syventyä tarkemmin nikotiiniteemaan, voit jo tässä kohtaa kysyä dian 12 ”Meidän lukion tilanne” kysymykset. Voit myös kysyä kysymykset vasta ihan lopuksi liittyen kaikkiin päihteisiin. </a:t>
            </a:r>
          </a:p>
          <a:p>
            <a:pPr rtl="0" fontAlgn="base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7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77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Pohtikaa kysymyksiä yhdessä. Koostetta löytyy seuraavalta dialta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Miten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alkoholinkäyttö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endParaRPr lang="fi-FI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pohjautuvat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valtakunnallisiin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keskiarvoja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kaikkien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oppilaitosten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tuloksista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endParaRPr lang="fi-FI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toteuteutetaan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joka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vuosi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viimeksi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keväällä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2025.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Kouluterveyskysely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tuottaa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laajasti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tietoa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Nuorten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koulunkäynnistä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osallisuudesta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avun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saamisesta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palveluista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Kyselyyn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vastataan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anonyymisti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>
                <a:cs typeface="Calibri"/>
              </a:rPr>
              <a:t>Lukiolaisista siihen vastaavat 1.ja 2. vuoden opiskelijat</a:t>
            </a:r>
          </a:p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Miten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alhoholin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käyttö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diagrammien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mukaan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muuttunut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Mitkä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voineet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vaikuttaa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muutokseen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rtl="0" fontAlgn="base"/>
            <a:endParaRPr lang="fi-FI"/>
          </a:p>
          <a:p>
            <a:pPr rtl="0" fontAlgn="base"/>
            <a:r>
              <a:rPr lang="fi-FI" u="sng"/>
              <a:t>Lisäkysymys</a:t>
            </a:r>
          </a:p>
          <a:p>
            <a:pPr rtl="0" fontAlgn="base"/>
            <a:r>
              <a:rPr lang="fi-FI"/>
              <a:t>Jos haluat opiskelijoiden kanssa syventyä tarkemmin alkoholiteemaan, voit jo tässä kohtaa kysyä dian 12 ”Meidän lukion tilanne” kysymykset. Voit myös kysyä kysymykset vasta ihan lopuksi liittyen kaikkiin päihteisiin. </a:t>
            </a:r>
          </a:p>
          <a:p>
            <a:pPr rtl="0" fontAlgn="base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38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03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5976467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EHYT Bueno&#10;">
            <a:extLst>
              <a:ext uri="{FF2B5EF4-FFF2-40B4-BE49-F238E27FC236}">
                <a16:creationId xmlns:a16="http://schemas.microsoft.com/office/drawing/2014/main" id="{5808CDEB-356C-4BAE-91DD-DA978172B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1" y="265093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D9E38724-1A23-41D7-A804-A14CE9515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626AAEB4-3D1F-4266-9A4A-FC0C769D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DF27228B-9999-42C5-86DC-C5BB7531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0391F892-7C44-4E22-9C3B-4FADC242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  <a:solidFill>
            <a:srgbClr val="F8C0BA"/>
          </a:solidFill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E2C330-7B36-4473-9385-3B5741BD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&#10;">
            <a:extLst>
              <a:ext uri="{FF2B5EF4-FFF2-40B4-BE49-F238E27FC236}">
                <a16:creationId xmlns:a16="http://schemas.microsoft.com/office/drawing/2014/main" id="{07D04E64-5633-4532-88BE-8E74C371F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A636F24-E008-4A1E-9BBA-772E3076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374" y="278716"/>
            <a:ext cx="144487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7B3CF-1BB0-411A-BD03-5478E833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Tyttö istuu aidan edessä hymyilee ja näyttää peukkua. Aitaa vasten on polkupyörä.">
            <a:extLst>
              <a:ext uri="{FF2B5EF4-FFF2-40B4-BE49-F238E27FC236}">
                <a16:creationId xmlns:a16="http://schemas.microsoft.com/office/drawing/2014/main" id="{14A772EE-655F-405E-A70B-9EB6A728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5995C-021C-4C23-9A7C-D22ED3DE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" y="465650"/>
            <a:ext cx="4739686" cy="4475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EFB055-5C78-4907-8031-2B3404553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5983159"/>
            <a:ext cx="1321728" cy="6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335904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92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9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25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83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503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913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001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7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936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96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01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EA785458-2DBA-4BD4-9322-3EDC210C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48826F2A-4D35-4C41-88A1-CEA9609A5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6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DB41EB6C-5643-4430-8D32-27BD6E2A6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4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7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20" y="59107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77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6A0BC4A-C9EC-4D35-81CD-48315BD2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306033-CD61-4DE3-80A2-3D4B58F8E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06681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F7A9FF-1F1E-449B-A457-29B8433EE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06681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3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A57590-4170-41A7-8525-FF4CBD85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D8F5D76-7BAB-4A3A-8A80-94266568A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6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4CA59E-D2B4-4892-87B3-827C6196A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4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AF1904-CDAF-46E1-A2DB-0165C690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7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957BCC-8C58-49D9-851E-E3A2AB1FE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7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DF382DF-67CE-4F96-8ACF-4C324C007D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5987187" cy="915954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5D902F54-6E09-4909-BCBD-170691B0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3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C810F3-C332-44D2-9EAE-9ACA11023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23C456EB-C502-4F2D-A1D1-8ABD622D1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5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4243C31C-ACF1-43CB-8BAB-DFAB0423C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7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7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F0AD96A3-C2C9-4570-A3E6-E183088D9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20" y="58726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20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17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2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&#10;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5" r:id="rId4"/>
    <p:sldLayoutId id="2147483697" r:id="rId5"/>
    <p:sldLayoutId id="2147483698" r:id="rId6"/>
    <p:sldLayoutId id="2147483696" r:id="rId7"/>
    <p:sldLayoutId id="21474836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7552-401B-493B-BC55-87B77E142460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34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4DCDA-3EE5-F428-F808-75B40DB0E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F9DEB-874C-2784-E09B-7B79E2B42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4084833"/>
            <a:ext cx="4713667" cy="2388119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5. </a:t>
            </a:r>
            <a:r>
              <a:rPr lang="en-US" sz="3600" dirty="0" err="1"/>
              <a:t>Päihteiden</a:t>
            </a:r>
            <a:r>
              <a:rPr lang="en-US" sz="3600" dirty="0"/>
              <a:t> </a:t>
            </a:r>
            <a:r>
              <a:rPr lang="en-US" sz="3600" dirty="0" err="1"/>
              <a:t>käyttö</a:t>
            </a:r>
            <a:br>
              <a:rPr lang="en-US" sz="3600" dirty="0"/>
            </a:br>
            <a:r>
              <a:rPr lang="en-US" sz="3600" dirty="0"/>
              <a:t>-</a:t>
            </a:r>
            <a:r>
              <a:rPr lang="en-US" sz="3600" dirty="0" err="1"/>
              <a:t>lukio</a:t>
            </a:r>
            <a:r>
              <a:rPr lang="en-US" sz="3600" dirty="0"/>
              <a:t> </a:t>
            </a:r>
            <a:br>
              <a:rPr lang="en-US" sz="4400" dirty="0"/>
            </a:br>
            <a:endParaRPr lang="en-US" sz="5400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EBA685-36E9-EECA-AC0C-93B2FAF80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olme nuorta istuskelee rakennuksen edessä ja juttelee.">
            <a:extLst>
              <a:ext uri="{FF2B5EF4-FFF2-40B4-BE49-F238E27FC236}">
                <a16:creationId xmlns:a16="http://schemas.microsoft.com/office/drawing/2014/main" id="{B4C45877-08A2-80D9-FC82-4D008AD1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2618"/>
          <a:stretch/>
        </p:blipFill>
        <p:spPr>
          <a:xfrm flipH="1">
            <a:off x="-1" y="0"/>
            <a:ext cx="4870884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5525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2" y="275268"/>
            <a:ext cx="8348413" cy="927348"/>
          </a:xfrm>
        </p:spPr>
        <p:txBody>
          <a:bodyPr>
            <a:normAutofit/>
          </a:bodyPr>
          <a:lstStyle/>
          <a:p>
            <a:r>
              <a:rPr lang="fi-FI" sz="3600" b="1">
                <a:latin typeface="+mn-lt"/>
              </a:rPr>
              <a:t>Lukiolaisten kannabiksen käyttö %</a:t>
            </a:r>
          </a:p>
        </p:txBody>
      </p:sp>
      <p:graphicFrame>
        <p:nvGraphicFramePr>
          <p:cNvPr id="5" name="Kaavio 4" descr="Infograafi: Kokeillut kannabista ainakin kerran. Luko, koko Suomi %.">
            <a:extLst>
              <a:ext uri="{FF2B5EF4-FFF2-40B4-BE49-F238E27FC236}">
                <a16:creationId xmlns:a16="http://schemas.microsoft.com/office/drawing/2014/main" id="{69D4B48F-2846-527A-63F8-7DA485136E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50183"/>
              </p:ext>
            </p:extLst>
          </p:nvPr>
        </p:nvGraphicFramePr>
        <p:xfrm>
          <a:off x="1563201" y="1695384"/>
          <a:ext cx="58464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93301" y="6315959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Kouluterveyskysely 2025,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36893"/>
            <a:ext cx="255451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1982" y="279699"/>
            <a:ext cx="8104188" cy="915988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b="1" dirty="0">
                <a:latin typeface="Calibri"/>
                <a:cs typeface="Calibri"/>
              </a:rPr>
              <a:t>Koostetta pohdinnoista –lukio </a:t>
            </a:r>
            <a:r>
              <a:rPr lang="fi-FI" sz="2400" b="1" dirty="0">
                <a:latin typeface="Calibri"/>
                <a:cs typeface="Calibri"/>
              </a:rPr>
              <a:t>2/2</a:t>
            </a:r>
            <a:endParaRPr lang="fi-FI" sz="2400" b="1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9969" y="1456433"/>
            <a:ext cx="8595425" cy="5279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i-FI" dirty="0"/>
              <a:t>Koko Suomen tulosten mukaan kannabiksen yksittäiset käyttökokeilut ovat vähentyneet jo useamman vuoden ajan</a:t>
            </a:r>
            <a:endParaRPr lang="fi-FI" dirty="0"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endParaRPr lang="fi-FI" dirty="0">
              <a:ea typeface="Calibri"/>
              <a:cs typeface="Calibri"/>
            </a:endParaRPr>
          </a:p>
          <a:p>
            <a:pPr marL="457200" indent="-457200" algn="l">
              <a:buAutoNum type="arabicPeriod"/>
            </a:pPr>
            <a:r>
              <a:rPr lang="fi-FI" dirty="0"/>
              <a:t>Muutokseen vaikuttaneita tekijöitä</a:t>
            </a:r>
            <a:endParaRPr lang="fi-FI" dirty="0">
              <a:ea typeface="Calibri"/>
              <a:cs typeface="Calibri"/>
            </a:endParaRP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dirty="0"/>
              <a:t>Tietoisuus kannabiksen haitoista on lisääntynyt</a:t>
            </a:r>
            <a:endParaRPr lang="fi-FI" dirty="0">
              <a:ea typeface="Calibri"/>
              <a:cs typeface="Calibri"/>
            </a:endParaRP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Terveellisten elämäntapojen ihannointi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Itsekontrollin menettämisen pelko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Tiedetään paremmin, että kannabiksen käyttö on Suomessa laitonta</a:t>
            </a:r>
          </a:p>
          <a:p>
            <a:pPr marL="457200" indent="-457200" algn="l" defTabSz="45720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  <a:buChar char="•"/>
              <a:defRPr/>
            </a:pPr>
            <a:r>
              <a:rPr lang="fi-FI" dirty="0">
                <a:ea typeface="Calibri"/>
                <a:cs typeface="Calibri"/>
              </a:rPr>
              <a:t>Muu, mikä?</a:t>
            </a:r>
            <a:endParaRPr lang="fi-FI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2200" dirty="0">
              <a:latin typeface="Calibri" panose="020F0502020204030204"/>
              <a:ea typeface="Calibri"/>
              <a:cs typeface="Calibri"/>
            </a:endParaRPr>
          </a:p>
          <a:p>
            <a:pPr marL="914400" lvl="1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dirty="0">
              <a:latin typeface="Calibri" panose="020F0502020204030204"/>
            </a:endParaRPr>
          </a:p>
          <a:p>
            <a:pPr marL="914400" lvl="1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fi-FI" b="0" dirty="0">
              <a:ea typeface="Calibri"/>
              <a:cs typeface="Calibri"/>
            </a:endParaRPr>
          </a:p>
          <a:p>
            <a:pPr algn="l"/>
            <a:endParaRPr lang="fi-FI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62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B87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A4070-E1C1-4157-0AA7-C12ED6E9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8D3605-AEA2-CA8C-5D16-0836A18B547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8689" y="111110"/>
            <a:ext cx="8277225" cy="91598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b="1">
                <a:latin typeface="Calibri"/>
                <a:cs typeface="Calibri"/>
              </a:rPr>
              <a:t>Meidän lukion tilanne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B5EDF59-65C3-DACA-F930-DBA4FA55E75B}"/>
              </a:ext>
            </a:extLst>
          </p:cNvPr>
          <p:cNvSpPr txBox="1">
            <a:spLocks/>
          </p:cNvSpPr>
          <p:nvPr/>
        </p:nvSpPr>
        <p:spPr>
          <a:xfrm>
            <a:off x="168689" y="1181734"/>
            <a:ext cx="7318636" cy="15347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Tutustuimme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juuri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valtakunnallisiin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kouluterveyskyselyn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tuloksiin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jotka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keskiarvoja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kaikkien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oppilaitosten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tuloksista</a:t>
            </a: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204B8B9-9FE6-A503-2CAB-56466BE12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17" y="1874385"/>
            <a:ext cx="1554615" cy="155461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13528A1-D839-119E-D66C-54A860EDC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512" y="2158320"/>
            <a:ext cx="944962" cy="95105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17C277E-9EB3-D170-726B-CD120D305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246" y="2176163"/>
            <a:ext cx="944962" cy="95105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90B1F90-F0D4-126B-8416-2C9A155070B4}"/>
              </a:ext>
            </a:extLst>
          </p:cNvPr>
          <p:cNvSpPr txBox="1"/>
          <p:nvPr/>
        </p:nvSpPr>
        <p:spPr>
          <a:xfrm>
            <a:off x="168689" y="2676734"/>
            <a:ext cx="864902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/>
              <a:t>Pohtikaa: </a:t>
            </a:r>
          </a:p>
          <a:p>
            <a:r>
              <a:rPr lang="fi-FI" sz="2800"/>
              <a:t>1. Yllättikö tuloksissa jokin asia?</a:t>
            </a:r>
          </a:p>
          <a:p>
            <a:r>
              <a:rPr lang="fi-FI" sz="2800"/>
              <a:t>2. Onko oman kokemuksenne mukaan tilanne omassa oppilaitoksessanne toinen kuin näkemissänne tilastoissa? Mikä on toisin? </a:t>
            </a:r>
          </a:p>
          <a:p>
            <a:r>
              <a:rPr lang="fi-FI" sz="2800"/>
              <a:t>3. Jos tilanne on haastava, mitä mielestänne pitäisi tehdä?</a:t>
            </a:r>
          </a:p>
          <a:p>
            <a:r>
              <a:rPr lang="fi-FI" sz="2800"/>
              <a:t>4. Miten tuutori voisi omalta osaltaan </a:t>
            </a:r>
          </a:p>
          <a:p>
            <a:r>
              <a:rPr lang="fi-FI" sz="2800"/>
              <a:t>vaikuttaa tilanteeseen? </a:t>
            </a:r>
          </a:p>
        </p:txBody>
      </p:sp>
    </p:spTree>
    <p:extLst>
      <p:ext uri="{BB962C8B-B14F-4D97-AF65-F5344CB8AC3E}">
        <p14:creationId xmlns:p14="http://schemas.microsoft.com/office/powerpoint/2010/main" val="8553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0B7EFDE-3404-7057-45D1-17867FCA62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fi-FI" dirty="0"/>
              <a:t>Nettimummola </a:t>
            </a:r>
            <a:r>
              <a:rPr lang="fi-FI" dirty="0" err="1"/>
              <a:t>Buenotalk</a:t>
            </a:r>
            <a:br>
              <a:rPr lang="fi-FI" dirty="0"/>
            </a:br>
            <a:endParaRPr lang="fi-FI" dirty="0"/>
          </a:p>
        </p:txBody>
      </p:sp>
      <p:pic>
        <p:nvPicPr>
          <p:cNvPr id="6" name="Kuva 5" descr="Buenotalk on nuorten kanava avoimelle jutulle päihteistä ja päihteettömyydestä. ">
            <a:extLst>
              <a:ext uri="{FF2B5EF4-FFF2-40B4-BE49-F238E27FC236}">
                <a16:creationId xmlns:a16="http://schemas.microsoft.com/office/drawing/2014/main" id="{ABE40B81-37E4-00B0-878E-0415C643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"/>
            <a:ext cx="8229600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AE9122F-A59F-822C-8D6C-CF5AD0B71D8E}"/>
              </a:ext>
            </a:extLst>
          </p:cNvPr>
          <p:cNvSpPr txBox="1"/>
          <p:nvPr/>
        </p:nvSpPr>
        <p:spPr>
          <a:xfrm>
            <a:off x="7168552" y="648866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www.buenotalk.fi</a:t>
            </a:r>
          </a:p>
        </p:txBody>
      </p:sp>
    </p:spTree>
    <p:extLst>
      <p:ext uri="{BB962C8B-B14F-4D97-AF65-F5344CB8AC3E}">
        <p14:creationId xmlns:p14="http://schemas.microsoft.com/office/powerpoint/2010/main" val="37155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BBD2-7A1C-B40E-63E0-47C96B13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452B6C-C289-9A92-D2C3-247F5E233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33" y="716654"/>
            <a:ext cx="6589010" cy="915954"/>
          </a:xfrm>
        </p:spPr>
        <p:txBody>
          <a:bodyPr lIns="91440" tIns="45720" rIns="91440" bIns="45720" anchor="b"/>
          <a:lstStyle/>
          <a:p>
            <a:r>
              <a:rPr lang="fi-FI" dirty="0">
                <a:cs typeface="Calibri"/>
              </a:rPr>
              <a:t>Tärkeät tuutorit!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172626-FD19-CD2A-0CCE-74ADD64B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258" y="1282786"/>
            <a:ext cx="8368909" cy="4742650"/>
          </a:xfrm>
        </p:spPr>
        <p:txBody>
          <a:bodyPr lIns="91440" tIns="45720" rIns="91440" bIns="45720" anchor="t"/>
          <a:lstStyle/>
          <a:p>
            <a:r>
              <a:rPr lang="fi-FI" b="0" dirty="0">
                <a:cs typeface="Calibri"/>
              </a:rPr>
              <a:t>Teillä tuutoreilla on merkittävä rooli oppilaitoksen yhteisöllisyyden ja viihtyvyyden rakentajina, sekä uusien opiskelijoiden </a:t>
            </a:r>
            <a:r>
              <a:rPr lang="fi-FI" b="0" dirty="0" err="1">
                <a:cs typeface="Calibri"/>
              </a:rPr>
              <a:t>ryhmäyttäjinä</a:t>
            </a:r>
            <a:r>
              <a:rPr lang="fi-FI" b="0" dirty="0">
                <a:cs typeface="Calibri"/>
              </a:rPr>
              <a:t> ja tukijoina.</a:t>
            </a:r>
          </a:p>
          <a:p>
            <a:r>
              <a:rPr lang="fi-FI" b="0" dirty="0">
                <a:cs typeface="Calibri"/>
              </a:rPr>
              <a:t>Tuutoreilla on roolistaan käsin mahdollisuus edistää myös opiskelijoiden hyvinvointia. Samalla voitte myös itse saada eväitä hyvinvointinne tueksi. </a:t>
            </a:r>
            <a:endParaRPr lang="fi-FI" b="0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Päihteet ja hyvinvointi</a:t>
            </a:r>
          </a:p>
          <a:p>
            <a:pPr>
              <a:lnSpc>
                <a:spcPct val="100000"/>
              </a:lnSpc>
            </a:pPr>
            <a:r>
              <a:rPr lang="fi-FI" b="0" dirty="0">
                <a:cs typeface="Calibri"/>
              </a:rPr>
              <a:t>Päihteiden käyttö/käyttämättömyys puhututtavat usein opiskelijoita. Päihteet saattavat myös vaikuttaa myös haluun/mahdollisuuteen osallistua yhteisiin tilaisuuksiin. Päihteet voivat olla jollekin myös oikea ongelma.  Siksi aiheeseen on tärkeä tarttua myös teidän </a:t>
            </a:r>
            <a:r>
              <a:rPr lang="fi-FI" b="0" dirty="0" err="1">
                <a:cs typeface="Calibri"/>
              </a:rPr>
              <a:t>tuutoreiden</a:t>
            </a:r>
            <a:r>
              <a:rPr lang="fi-FI" b="0" dirty="0">
                <a:cs typeface="Calibri"/>
              </a:rPr>
              <a:t> kanssa. </a:t>
            </a:r>
          </a:p>
          <a:p>
            <a:pPr>
              <a:lnSpc>
                <a:spcPct val="100000"/>
              </a:lnSpc>
            </a:pPr>
            <a:endParaRPr lang="fi-FI" b="0" dirty="0">
              <a:ea typeface="Calibri" panose="020F0502020204030204"/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F4A402-561C-1732-450A-FE17D5B7789C}"/>
              </a:ext>
            </a:extLst>
          </p:cNvPr>
          <p:cNvSpPr txBox="1"/>
          <p:nvPr/>
        </p:nvSpPr>
        <p:spPr>
          <a:xfrm>
            <a:off x="471258" y="6141346"/>
            <a:ext cx="54512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ea typeface="Calibri"/>
                <a:cs typeface="Calibri"/>
              </a:rPr>
              <a:t>Antoisia hetkiä päihdeteeman parissa!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1720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3387" y="680048"/>
            <a:ext cx="8277225" cy="91598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3600" b="1" dirty="0" err="1">
                <a:latin typeface="Calibri"/>
                <a:cs typeface="Calibri"/>
              </a:rPr>
              <a:t>Lukiolaisten</a:t>
            </a:r>
            <a:r>
              <a:rPr lang="en-US" sz="3600" b="1" dirty="0">
                <a:latin typeface="Calibri"/>
                <a:cs typeface="Calibri"/>
              </a:rPr>
              <a:t> </a:t>
            </a:r>
            <a:r>
              <a:rPr lang="en-US" sz="3600" b="1" dirty="0" err="1">
                <a:latin typeface="Calibri"/>
                <a:cs typeface="Calibri"/>
              </a:rPr>
              <a:t>nikotiinituotteiden</a:t>
            </a:r>
            <a:r>
              <a:rPr lang="en-US" sz="3600" b="1" dirty="0">
                <a:latin typeface="Calibri"/>
                <a:cs typeface="Calibri"/>
              </a:rPr>
              <a:t> </a:t>
            </a:r>
            <a:br>
              <a:rPr lang="en-US" sz="3600" b="1" dirty="0">
                <a:latin typeface="Calibri"/>
                <a:cs typeface="Calibri"/>
              </a:rPr>
            </a:br>
            <a:r>
              <a:rPr lang="en-US" sz="3600" b="1" dirty="0" err="1">
                <a:latin typeface="Calibri"/>
                <a:cs typeface="Calibri"/>
              </a:rPr>
              <a:t>käyttö</a:t>
            </a:r>
            <a:endParaRPr lang="fi-FI" sz="3600" b="1" dirty="0">
              <a:latin typeface="Calibri"/>
              <a:cs typeface="Calibri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EDA586E-2A71-273B-663F-A5A1EC5E6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99" y="1836232"/>
            <a:ext cx="1554615" cy="155461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7D2080F-F6D8-2D5D-03F3-35ACF708B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23" y="2138010"/>
            <a:ext cx="944962" cy="9510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35649E2-D8E3-3A81-8C40-281CA6E5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62" y="2138010"/>
            <a:ext cx="944962" cy="95105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4EB17C6-F275-CE27-ADE0-F00B6A72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442" y="1867023"/>
            <a:ext cx="1554615" cy="155461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674EB6D-D62F-1B0B-7265-A9D9E24C2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746" y="1976506"/>
            <a:ext cx="1390008" cy="1383912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73082" y="3768933"/>
            <a:ext cx="8670918" cy="218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Tutustukaa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yhdessä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seuraavaan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di</a:t>
            </a:r>
            <a:r>
              <a:rPr lang="en-US" sz="12800" b="0" dirty="0" err="1">
                <a:solidFill>
                  <a:prstClr val="black"/>
                </a:solidFill>
                <a:latin typeface="Calibri" panose="020F0502020204030204"/>
              </a:rPr>
              <a:t>aan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1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pohtikaa</a:t>
            </a:r>
            <a:r>
              <a:rPr kumimoji="0" lang="en-US" sz="1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Miten </a:t>
            </a:r>
            <a:r>
              <a:rPr lang="en-US" sz="11200" b="0" dirty="0" err="1">
                <a:solidFill>
                  <a:prstClr val="black"/>
                </a:solidFill>
                <a:latin typeface="Calibri" panose="020F0502020204030204"/>
              </a:rPr>
              <a:t>nikotiinituotteiden</a:t>
            </a:r>
            <a:r>
              <a:rPr lang="en-US" sz="11200" b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käyttö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952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7" y="257433"/>
            <a:ext cx="8348413" cy="927348"/>
          </a:xfrm>
        </p:spPr>
        <p:txBody>
          <a:bodyPr>
            <a:normAutofit/>
          </a:bodyPr>
          <a:lstStyle/>
          <a:p>
            <a:r>
              <a:rPr lang="fi-FI" sz="3600" b="1">
                <a:latin typeface="+mn-lt"/>
              </a:rPr>
              <a:t>Lukiolaisten nikotiinituotteiden käyttö %</a:t>
            </a:r>
          </a:p>
        </p:txBody>
      </p:sp>
      <p:graphicFrame>
        <p:nvGraphicFramePr>
          <p:cNvPr id="3" name="Kaavio 2" descr="Nikotiinituotteiden päivittäinen käyttö lukio, 1. ja 2. vuoden opiskelija, koko Suomi. ">
            <a:extLst>
              <a:ext uri="{FF2B5EF4-FFF2-40B4-BE49-F238E27FC236}">
                <a16:creationId xmlns:a16="http://schemas.microsoft.com/office/drawing/2014/main" id="{47CE9F3A-A7EC-0BA3-E73B-8DC70AB3A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870028"/>
              </p:ext>
            </p:extLst>
          </p:nvPr>
        </p:nvGraphicFramePr>
        <p:xfrm>
          <a:off x="93301" y="2097000"/>
          <a:ext cx="437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Kaavio 7" descr="Nikotiinituotteiden käyttö nykyisin lukio, 1. ja 2. vuoden opiskelijat koko Suomi. ">
            <a:extLst>
              <a:ext uri="{FF2B5EF4-FFF2-40B4-BE49-F238E27FC236}">
                <a16:creationId xmlns:a16="http://schemas.microsoft.com/office/drawing/2014/main" id="{DCF19FC0-80ED-858C-DFEB-DF373D515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024724"/>
              </p:ext>
            </p:extLst>
          </p:nvPr>
        </p:nvGraphicFramePr>
        <p:xfrm>
          <a:off x="4676699" y="2097000"/>
          <a:ext cx="437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93301" y="6315959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Kouluterveyskysely 2025,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36893"/>
            <a:ext cx="255451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816" y="126516"/>
            <a:ext cx="8105775" cy="91598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b="1">
                <a:latin typeface="+mn-lt"/>
              </a:rPr>
              <a:t>Koostetta pohdinnoista -lukio</a:t>
            </a:r>
            <a:endParaRPr lang="fi-FI" sz="3600" b="1">
              <a:latin typeface="+mn-lt"/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6061" y="1236691"/>
            <a:ext cx="8731877" cy="52657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fi-FI"/>
              <a:t>Koko Suomen tulosten mukaan tupakointi on vähentynyt radikaalisti vuosien saatossa, nikotiinipussien käyttö on nousussa. </a:t>
            </a:r>
          </a:p>
          <a:p>
            <a:pPr marL="457200" indent="-457200" algn="l">
              <a:buAutoNum type="arabicPeriod"/>
            </a:pPr>
            <a:endParaRPr lang="fi-FI" b="0"/>
          </a:p>
          <a:p>
            <a:pPr marL="457200" indent="-457200" algn="l">
              <a:buAutoNum type="arabicPeriod"/>
            </a:pPr>
            <a:r>
              <a:rPr lang="fi-FI" b="0"/>
              <a:t>Muutokseen vaikuttaneita tekijöitä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>
                <a:solidFill>
                  <a:prstClr val="black"/>
                </a:solidFill>
                <a:latin typeface="Calibri" panose="020F0502020204030204"/>
              </a:rPr>
              <a:t>Tupakoinnin terveysvaikutuksista tiedetään hyvin. Tupakkaa on hankala ostaa, se on kallista. Monen mielestä tupakointi on jopa noloa.</a:t>
            </a:r>
          </a:p>
          <a:p>
            <a:pPr marL="457200" lvl="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prstClr val="black"/>
                </a:solidFill>
                <a:latin typeface="Calibri" panose="020F0502020204030204"/>
              </a:rPr>
              <a:t>Monet</a:t>
            </a: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eivät tiedä sähkösavukkeen haittavaikutuksista. Ostaminen koetaan helpoksi ja edulliseksi. Maut ja tuoksut houkuttelevat. Käyttöä pidetään trendikkäänä. </a:t>
            </a:r>
            <a:r>
              <a:rPr lang="fi-FI">
                <a:solidFill>
                  <a:prstClr val="black"/>
                </a:solidFill>
              </a:rPr>
              <a:t>Piilomainonta somessa vaikuttaa.</a:t>
            </a:r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0" indent="-457200" algn="l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prstClr val="black"/>
                </a:solidFill>
                <a:latin typeface="Calibri" panose="020F0502020204030204"/>
              </a:rPr>
              <a:t>Nikotiinipussit mielletään haitattomiksi jopa terveellisiksi, vaikka eivät sitä ole. Maut ja tuoksut houkuttavat. </a:t>
            </a: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Käyttöä pidetään trendikkäänä.</a:t>
            </a:r>
            <a:r>
              <a:rPr lang="fi-FI">
                <a:solidFill>
                  <a:prstClr val="black"/>
                </a:solidFill>
              </a:rPr>
              <a:t> Piilomainonta somessa vaikuttaa.</a:t>
            </a:r>
            <a:endParaRPr lang="fi-FI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>
                <a:solidFill>
                  <a:prstClr val="black"/>
                </a:solidFill>
                <a:latin typeface="Calibri" panose="020F0502020204030204"/>
              </a:rPr>
              <a:t>Muu, mikä?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5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86" y="107374"/>
            <a:ext cx="8276297" cy="915954"/>
          </a:xfrm>
        </p:spPr>
        <p:txBody>
          <a:bodyPr lIns="91440" tIns="45720" rIns="91440" bIns="45720" anchor="b"/>
          <a:lstStyle/>
          <a:p>
            <a:r>
              <a:rPr lang="en-US" sz="3600" err="1">
                <a:latin typeface="Calibri"/>
                <a:cs typeface="Calibri"/>
              </a:rPr>
              <a:t>Lukiolaisten</a:t>
            </a:r>
            <a:r>
              <a:rPr lang="en-US" sz="3600">
                <a:latin typeface="Calibri"/>
                <a:cs typeface="Calibri"/>
              </a:rPr>
              <a:t> </a:t>
            </a:r>
            <a:r>
              <a:rPr lang="en-US" sz="3600" err="1">
                <a:latin typeface="Calibri"/>
                <a:cs typeface="Calibri"/>
              </a:rPr>
              <a:t>alkoholinkäyttö</a:t>
            </a:r>
            <a:endParaRPr lang="fi-FI" sz="3600">
              <a:latin typeface="Calibri"/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73082" y="3682425"/>
            <a:ext cx="8670918" cy="218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Tutustukaa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yhdessä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seuraavaan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diaan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pohtikaa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Miten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alkoholinkäyttö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diagrammien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9215BA-309D-AED2-416C-8A20D6C19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02" y="1874385"/>
            <a:ext cx="1554615" cy="155461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E20180A-4C5D-CC19-4966-7EC6D71A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58" y="2224517"/>
            <a:ext cx="944962" cy="9510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C71160F-0E47-EFE7-2BD9-8E4184538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00" y="2224517"/>
            <a:ext cx="944962" cy="9510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353BABD-289E-C23A-2008-07924D8FB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207" y="1873476"/>
            <a:ext cx="1554615" cy="155461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447536-68D3-F2B3-392D-2F5B6F784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510" y="1958827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04" y="481706"/>
            <a:ext cx="8348413" cy="927348"/>
          </a:xfrm>
        </p:spPr>
        <p:txBody>
          <a:bodyPr>
            <a:normAutofit/>
          </a:bodyPr>
          <a:lstStyle/>
          <a:p>
            <a:r>
              <a:rPr lang="fi-FI" sz="3600" b="1">
                <a:latin typeface="+mn-lt"/>
              </a:rPr>
              <a:t>Lukiolaisten alkoholinkäyttö %, </a:t>
            </a:r>
          </a:p>
        </p:txBody>
      </p:sp>
      <p:pic>
        <p:nvPicPr>
          <p:cNvPr id="1025" name="Picture 1" descr="Ei käytä alkoholia. Lukio, koko Suomi %.">
            <a:extLst>
              <a:ext uri="{FF2B5EF4-FFF2-40B4-BE49-F238E27FC236}">
                <a16:creationId xmlns:a16="http://schemas.microsoft.com/office/drawing/2014/main" id="{984740DB-7B94-564A-F365-5829A8F5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4" y="2085365"/>
            <a:ext cx="4374000" cy="267563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Kaavio 4" descr="Tosi humalassa vähintään kerran kuukaudessa luko, koko Suomi. ">
            <a:extLst>
              <a:ext uri="{FF2B5EF4-FFF2-40B4-BE49-F238E27FC236}">
                <a16:creationId xmlns:a16="http://schemas.microsoft.com/office/drawing/2014/main" id="{BFD66E3F-CB4A-FB53-5601-7584A7FC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12276"/>
              </p:ext>
            </p:extLst>
          </p:nvPr>
        </p:nvGraphicFramePr>
        <p:xfrm>
          <a:off x="4676699" y="2097000"/>
          <a:ext cx="437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93301" y="6315959"/>
            <a:ext cx="3996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Lähde: Kouluterveyskysely 2025, koko Suomi</a:t>
            </a:r>
          </a:p>
        </p:txBody>
      </p:sp>
      <p:pic>
        <p:nvPicPr>
          <p:cNvPr id="7" name="Kuva 6" descr="Terveyden ja hyvinvoinnin laitos">
            <a:extLst>
              <a:ext uri="{FF2B5EF4-FFF2-40B4-BE49-F238E27FC236}">
                <a16:creationId xmlns:a16="http://schemas.microsoft.com/office/drawing/2014/main" id="{67A55964-B95C-4C0A-9396-A4A08BE9E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3" y="6136893"/>
            <a:ext cx="2554517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2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862" y="412395"/>
            <a:ext cx="8104847" cy="915954"/>
          </a:xfrm>
        </p:spPr>
        <p:txBody>
          <a:bodyPr lIns="91440" tIns="45720" rIns="91440" bIns="45720" anchor="b"/>
          <a:lstStyle/>
          <a:p>
            <a:r>
              <a:rPr lang="fi-FI" sz="3600" dirty="0">
                <a:latin typeface="Calibri"/>
                <a:cs typeface="Calibri"/>
              </a:rPr>
              <a:t>Koostetta pohdinnoista –lukio </a:t>
            </a:r>
            <a:r>
              <a:rPr lang="fi-FI" sz="2400" dirty="0">
                <a:latin typeface="Calibri"/>
                <a:cs typeface="Calibri"/>
              </a:rPr>
              <a:t>1/2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2604" y="1538855"/>
            <a:ext cx="8181364" cy="4616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fi-FI" b="0" dirty="0"/>
              <a:t>Niiden nuorten määrä, jotka eivät käytä alkoholia, on lisääntynyt. Myös humalahakuinen juominen on vähentynyt. Monella silti edelleen haastetta alkoholin suhteen.</a:t>
            </a:r>
          </a:p>
          <a:p>
            <a:pPr marL="457200" indent="-457200" algn="l">
              <a:buAutoNum type="arabicPeriod"/>
            </a:pPr>
            <a:r>
              <a:rPr lang="fi-FI" b="0" dirty="0"/>
              <a:t>Muutokseen vaikuttaneita tekijöitä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Parempi tietoisuus haitoista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Terveellisten elämäntapojen ihannointi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Alkoholin korkea </a:t>
            </a:r>
            <a:r>
              <a:rPr lang="fi-FI" b="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inta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Ikärajojen tarkempi kontrollointi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Harrastusmahdollisuuksien lisääntyminen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Digimaailman luomat yhteisöt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Itsekontrollin menettämisen pelko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Muu, mikä?</a:t>
            </a:r>
          </a:p>
          <a:p>
            <a:pPr algn="l"/>
            <a:endParaRPr lang="fi-FI" b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68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D9246EB7-BA5A-BCCD-88EB-50C6ECD0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669" y="1742746"/>
            <a:ext cx="1554615" cy="155461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3849" y="130457"/>
            <a:ext cx="8670918" cy="915988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3600" b="1" err="1">
                <a:latin typeface="Calibri"/>
                <a:cs typeface="Calibri"/>
              </a:rPr>
              <a:t>Lukiolaisten</a:t>
            </a:r>
            <a:r>
              <a:rPr lang="en-US" sz="3600" b="1">
                <a:latin typeface="Calibri"/>
                <a:cs typeface="Calibri"/>
              </a:rPr>
              <a:t> </a:t>
            </a:r>
            <a:r>
              <a:rPr lang="en-US" sz="3600" b="1" err="1">
                <a:latin typeface="Calibri"/>
                <a:cs typeface="Calibri"/>
              </a:rPr>
              <a:t>kannabiksen</a:t>
            </a:r>
            <a:r>
              <a:rPr lang="en-US" sz="3600" b="1">
                <a:latin typeface="Calibri"/>
                <a:cs typeface="Calibri"/>
              </a:rPr>
              <a:t> </a:t>
            </a:r>
            <a:r>
              <a:rPr lang="en-US" sz="3600" b="1" err="1">
                <a:latin typeface="Calibri"/>
                <a:cs typeface="Calibri"/>
              </a:rPr>
              <a:t>käyttö</a:t>
            </a:r>
            <a:endParaRPr lang="en-US" sz="3600" b="1">
              <a:latin typeface="Calibri"/>
              <a:cs typeface="Calibri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73082" y="3696092"/>
            <a:ext cx="8670918" cy="218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Tutustukaa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yhdessä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seuraavaan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diaan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ja </a:t>
            </a:r>
            <a:r>
              <a:rPr kumimoji="0" lang="en-US" sz="1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pohtikaa</a:t>
            </a:r>
            <a:r>
              <a:rPr kumimoji="0" lang="en-US" sz="1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Miten </a:t>
            </a:r>
            <a:r>
              <a:rPr lang="en-US" sz="11200" b="0" err="1">
                <a:solidFill>
                  <a:prstClr val="black"/>
                </a:solidFill>
                <a:latin typeface="Calibri" panose="020F0502020204030204"/>
              </a:rPr>
              <a:t>kannabiksen</a:t>
            </a:r>
            <a:r>
              <a:rPr lang="en-US" sz="11200" b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1200" b="0" err="1">
                <a:solidFill>
                  <a:prstClr val="black"/>
                </a:solidFill>
                <a:latin typeface="Calibri" panose="020F0502020204030204"/>
              </a:rPr>
              <a:t>käyttö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on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diagrammin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mukaan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muuttunut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Mitkä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asiat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ovat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voineet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vaikuttaa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1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muutokseen</a:t>
            </a: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?</a:t>
            </a:r>
            <a:endParaRPr kumimoji="0" lang="en-US" sz="1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04BBE63-2B40-BD9C-D73D-E2A0127B8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51" y="1716785"/>
            <a:ext cx="1554615" cy="155461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8589FD-FA72-398C-84A1-0826DBCB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49" y="2058402"/>
            <a:ext cx="944962" cy="9510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B9CA56-3BF3-9BD3-EFB6-08C3A1EF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24" y="2045164"/>
            <a:ext cx="944962" cy="95105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1F5219A-D2FC-D345-3DE5-42F2569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2972" y="1861378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80745"/>
      </p:ext>
    </p:extLst>
  </p:cSld>
  <p:clrMapOvr>
    <a:masterClrMapping/>
  </p:clrMapOvr>
</p:sld>
</file>

<file path=ppt/theme/theme1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342900" marR="0" indent="-228600" algn="l" fontAlgn="auto"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i="0" u="none" strike="noStrike" cap="none" spc="0" normalizeH="0" baseline="0" noProof="0" dirty="0" err="1">
            <a:ln>
              <a:noFill/>
            </a:ln>
            <a:effectLst/>
            <a:uLnTx/>
            <a:uFillTx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18" ma:contentTypeDescription="Luo uusi asiakirja." ma:contentTypeScope="" ma:versionID="0e491cddea062cb77cccc8c715b28c0a">
  <xsd:schema xmlns:xsd="http://www.w3.org/2001/XMLSchema" xmlns:xs="http://www.w3.org/2001/XMLSchema" xmlns:p="http://schemas.microsoft.com/office/2006/metadata/properties" xmlns:ns2="1cb696bf-aee0-4762-a28e-5d93be9ff584" xmlns:ns3="07cba261-89fa-443c-95b3-35960b79d483" targetNamespace="http://schemas.microsoft.com/office/2006/metadata/properties" ma:root="true" ma:fieldsID="a3d078393a3c083ec405ed2042150171" ns2:_="" ns3:_="">
    <xsd:import namespace="1cb696bf-aee0-4762-a28e-5d93be9ff584"/>
    <xsd:import namespace="07cba261-89fa-443c-95b3-35960b79d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a261-89fa-443c-95b3-35960b79d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caf2b2-64a0-48a3-b843-41659a504988}" ma:internalName="TaxCatchAll" ma:showField="CatchAllData" ma:web="07cba261-89fa-443c-95b3-35960b79d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ba261-89fa-443c-95b3-35960b79d483">
      <UserInfo>
        <DisplayName>Kiti Poikonen</DisplayName>
        <AccountId>74</AccountId>
        <AccountType/>
      </UserInfo>
      <UserInfo>
        <DisplayName>Tuomas Tenkanen</DisplayName>
        <AccountId>75</AccountId>
        <AccountType/>
      </UserInfo>
      <UserInfo>
        <DisplayName>Iia Haavanoksa</DisplayName>
        <AccountId>76</AccountId>
        <AccountType/>
      </UserInfo>
    </SharedWithUsers>
    <lcf76f155ced4ddcb4097134ff3c332f xmlns="1cb696bf-aee0-4762-a28e-5d93be9ff584">
      <Terms xmlns="http://schemas.microsoft.com/office/infopath/2007/PartnerControls"/>
    </lcf76f155ced4ddcb4097134ff3c332f>
    <TaxCatchAll xmlns="07cba261-89fa-443c-95b3-35960b79d483" xsi:nil="true"/>
  </documentManagement>
</p:properties>
</file>

<file path=customXml/itemProps1.xml><?xml version="1.0" encoding="utf-8"?>
<ds:datastoreItem xmlns:ds="http://schemas.openxmlformats.org/officeDocument/2006/customXml" ds:itemID="{39CFF129-ABB8-40C3-8BA2-044788A63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EC7A4-363C-4021-AE95-DBCDC97D4D7B}">
  <ds:schemaRefs>
    <ds:schemaRef ds:uri="07cba261-89fa-443c-95b3-35960b79d483"/>
    <ds:schemaRef ds:uri="1cb696bf-aee0-4762-a28e-5d93be9ff5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EF1D2D-FA47-462A-AD87-16B240C8051A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07cba261-89fa-443c-95b3-35960b79d48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cb696bf-aee0-4762-a28e-5d93be9ff584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48273735-272c-4301-9fae-2296fa32d8f2}" enabled="0" method="" siteId="{48273735-272c-4301-9fae-2296fa32d8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1156</Words>
  <Application>Microsoft Office PowerPoint</Application>
  <PresentationFormat>Näytössä katseltava diaesitys (4:3)</PresentationFormat>
  <Paragraphs>172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Monsterrat</vt:lpstr>
      <vt:lpstr>Overpass Mono</vt:lpstr>
      <vt:lpstr>EHYT</vt:lpstr>
      <vt:lpstr>3_Mukautettu suunnittelumalli</vt:lpstr>
      <vt:lpstr>1_Office-teema</vt:lpstr>
      <vt:lpstr>1_EHYT</vt:lpstr>
      <vt:lpstr> 5. Päihteiden käyttö -lukio  </vt:lpstr>
      <vt:lpstr>Tärkeät tuutorit!  </vt:lpstr>
      <vt:lpstr>Lukiolaisten nikotiinituotteiden  käyttö</vt:lpstr>
      <vt:lpstr>Lukiolaisten nikotiinituotteiden käyttö %</vt:lpstr>
      <vt:lpstr>Koostetta pohdinnoista -lukio</vt:lpstr>
      <vt:lpstr>Lukiolaisten alkoholinkäyttö</vt:lpstr>
      <vt:lpstr>Lukiolaisten alkoholinkäyttö %, </vt:lpstr>
      <vt:lpstr>Koostetta pohdinnoista –lukio 1/2</vt:lpstr>
      <vt:lpstr>Lukiolaisten kannabiksen käyttö</vt:lpstr>
      <vt:lpstr>Lukiolaisten kannabiksen käyttö %</vt:lpstr>
      <vt:lpstr>Koostetta pohdinnoista –lukio 2/2</vt:lpstr>
      <vt:lpstr>Meidän lukion tilanne</vt:lpstr>
      <vt:lpstr>Nettimummola Buenotalk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</dc:title>
  <dc:creator>kaisikki Pasanen</dc:creator>
  <cp:lastModifiedBy>kaisikki Pasanen</cp:lastModifiedBy>
  <cp:revision>19</cp:revision>
  <dcterms:created xsi:type="dcterms:W3CDTF">2020-04-03T07:10:53Z</dcterms:created>
  <dcterms:modified xsi:type="dcterms:W3CDTF">2026-06-03T08:48:39Z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MediaServiceImageTags">
    <vt:lpwstr/>
  </property>
  <property fmtid="{D5CDD505-2E9C-101B-9397-08002B2CF9AE}" pid="8" name="Sijainti">
    <vt:lpwstr>7;#Koulutyö|3a02af64-20ac-44fd-93e6-5ee59c14c5c5</vt:lpwstr>
  </property>
  <property fmtid="{D5CDD505-2E9C-101B-9397-08002B2CF9AE}" pid="9" name="Kohderyhmä">
    <vt:lpwstr>6;#Sisäinen|86f88d56-d83c-4b89-95d9-544aff120100</vt:lpwstr>
  </property>
  <property fmtid="{D5CDD505-2E9C-101B-9397-08002B2CF9AE}" pid="10" name="EHYT Aihe">
    <vt:lpwstr/>
  </property>
  <property fmtid="{D5CDD505-2E9C-101B-9397-08002B2CF9AE}" pid="11" name="Dokumentin tyyppi">
    <vt:lpwstr/>
  </property>
  <property fmtid="{D5CDD505-2E9C-101B-9397-08002B2CF9AE}" pid="12" name="la47d3aaa2a64b5b8f872218156bcd76">
    <vt:lpwstr>Koulutyö|3a02af64-20ac-44fd-93e6-5ee59c14c5c5</vt:lpwstr>
  </property>
  <property fmtid="{D5CDD505-2E9C-101B-9397-08002B2CF9AE}" pid="13" name="Order">
    <vt:r8>935200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