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01" r:id="rId5"/>
    <p:sldMasterId id="2147483728" r:id="rId6"/>
    <p:sldMasterId id="2147483740" r:id="rId7"/>
  </p:sldMasterIdLst>
  <p:notesMasterIdLst>
    <p:notesMasterId r:id="rId21"/>
  </p:notesMasterIdLst>
  <p:sldIdLst>
    <p:sldId id="906" r:id="rId8"/>
    <p:sldId id="908" r:id="rId9"/>
    <p:sldId id="553" r:id="rId10"/>
    <p:sldId id="554" r:id="rId11"/>
    <p:sldId id="552" r:id="rId12"/>
    <p:sldId id="546" r:id="rId13"/>
    <p:sldId id="548" r:id="rId14"/>
    <p:sldId id="547" r:id="rId15"/>
    <p:sldId id="560" r:id="rId16"/>
    <p:sldId id="561" r:id="rId17"/>
    <p:sldId id="562" r:id="rId18"/>
    <p:sldId id="921" r:id="rId19"/>
    <p:sldId id="31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B36803-9F73-DB29-85AE-7BE417206B3E}" name="Anu Rautama" initials="AR" userId="S::anu.rautama@ehyt.fi::07774c2b-1452-4a7b-ba85-90b1b5543297" providerId="AD"/>
  <p188:author id="{8A60400D-D993-98B6-FA82-2634C5BCE0D9}" name="Päivi Puranen" initials="PP" userId="S::paivi.puranen@ehyt.fi::2fb30287-3a73-4f96-b894-9d23feb33bb9" providerId="AD"/>
  <p188:author id="{D27A0120-725A-65BE-F3C6-40884BD953A7}" name="Sara Saarinen" initials="SS" userId="S::sara.saarinen@ehyt.fi::8282bb67-d419-46ec-bf51-e44bf3694f4d" providerId="AD"/>
  <p188:author id="{93A3E82B-1CB8-9965-C1D7-545BBD508D58}" name="Sari Anjala" initials="SA" userId="S::sari.anjala@ehyt.fi::d241be59-d994-4dfe-93d0-ca1be2fff0ae" providerId="AD"/>
  <p188:author id="{1F35C46A-9CF8-24B1-146B-11DAE88928FD}" name="Sebastian Östman" initials="SÖ" userId="S::sebastian.ostman@ehyt.fi::bd4a61b7-6fdd-4cdf-a0f4-622553c825b4" providerId="AD"/>
  <p188:author id="{77CC9B8E-3FE9-1FC0-24C6-279C605277AA}" name="Laura Sohlberg" initials="LS" userId="S::laura.sohlberg@ehyt.fi::726ec1a4-df3a-4337-a9fd-10dc851f913b" providerId="AD"/>
  <p188:author id="{8B83F5BF-E689-ADD1-F099-21730A357289}" name="Katarina Silvennoinen" initials="KS" userId="S::katarina.rehnstrom@ehyt.fi::2704c329-3549-4a43-ac1b-d219a728dd4c" providerId="AD"/>
  <p188:author id="{12A138F5-608C-836D-8DFB-3F94517FDC33}" name="Milla Ruuska" initials="MR" userId="S::milla.ruuska@ehyt.fi::8f3f6ce7-3072-4733-971c-e844b2d60a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Sukanen" initials="MS" lastIdx="2" clrIdx="0">
    <p:extLst>
      <p:ext uri="{19B8F6BF-5375-455C-9EA6-DF929625EA0E}">
        <p15:presenceInfo xmlns:p15="http://schemas.microsoft.com/office/powerpoint/2012/main" userId="S::melissa.sukanen@ehyt.fi::de2c0078-cc4a-46d5-89dc-c6497b6172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B873"/>
    <a:srgbClr val="F0F0F0"/>
    <a:srgbClr val="F8C0BA"/>
    <a:srgbClr val="80C9C6"/>
    <a:srgbClr val="17A3AB"/>
    <a:srgbClr val="37A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C7B5F-69A6-46D3-97C7-D680367E43DD}" v="40" dt="2026-06-03T08:31:56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69804" autoAdjust="0"/>
  </p:normalViewPr>
  <p:slideViewPr>
    <p:cSldViewPr snapToGrid="0">
      <p:cViewPr varScale="1">
        <p:scale>
          <a:sx n="77" d="100"/>
          <a:sy n="77" d="100"/>
        </p:scale>
        <p:origin x="1248" y="56"/>
      </p:cViewPr>
      <p:guideLst/>
    </p:cSldViewPr>
  </p:slideViewPr>
  <p:outlineViewPr>
    <p:cViewPr>
      <p:scale>
        <a:sx n="33" d="100"/>
        <a:sy n="33" d="100"/>
      </p:scale>
      <p:origin x="0" y="-53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u Rautama" userId="S::anu.rautama@ehyt.fi::07774c2b-1452-4a7b-ba85-90b1b5543297" providerId="AD" clId="Web-{32D6079F-60F2-4617-9EB8-66956027F27B}"/>
    <pc:docChg chg="modSld">
      <pc:chgData name="Anu Rautama" userId="S::anu.rautama@ehyt.fi::07774c2b-1452-4a7b-ba85-90b1b5543297" providerId="AD" clId="Web-{32D6079F-60F2-4617-9EB8-66956027F27B}" dt="2026-05-05T11:42:09.482" v="43" actId="20577"/>
      <pc:docMkLst>
        <pc:docMk/>
      </pc:docMkLst>
      <pc:sldChg chg="modSp modCm">
        <pc:chgData name="Anu Rautama" userId="S::anu.rautama@ehyt.fi::07774c2b-1452-4a7b-ba85-90b1b5543297" providerId="AD" clId="Web-{32D6079F-60F2-4617-9EB8-66956027F27B}" dt="2026-05-05T11:42:09.482" v="43" actId="20577"/>
        <pc:sldMkLst>
          <pc:docMk/>
          <pc:sldMk cId="3022005028" sldId="562"/>
        </pc:sldMkLst>
        <pc:spChg chg="mod">
          <ac:chgData name="Anu Rautama" userId="S::anu.rautama@ehyt.fi::07774c2b-1452-4a7b-ba85-90b1b5543297" providerId="AD" clId="Web-{32D6079F-60F2-4617-9EB8-66956027F27B}" dt="2026-05-05T11:42:09.482" v="43" actId="20577"/>
          <ac:spMkLst>
            <pc:docMk/>
            <pc:sldMk cId="3022005028" sldId="562"/>
            <ac:spMk id="4" creationId="{8397B0C5-5341-4279-B9E0-C63A5519E57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u Rautama" userId="S::anu.rautama@ehyt.fi::07774c2b-1452-4a7b-ba85-90b1b5543297" providerId="AD" clId="Web-{32D6079F-60F2-4617-9EB8-66956027F27B}" dt="2026-05-05T11:42:09.482" v="42" actId="20577"/>
              <pc2:cmMkLst xmlns:pc2="http://schemas.microsoft.com/office/powerpoint/2019/9/main/command">
                <pc:docMk/>
                <pc:sldMk cId="3022005028" sldId="562"/>
                <pc2:cmMk id="{512987F1-FA80-47B6-8E97-10E58279D689}"/>
              </pc2:cmMkLst>
            </pc226:cmChg>
          </p:ext>
        </pc:extLst>
      </pc:sldChg>
    </pc:docChg>
  </pc:docChgLst>
  <pc:docChgLst>
    <pc:chgData name="Anu Rautama" userId="07774c2b-1452-4a7b-ba85-90b1b5543297" providerId="ADAL" clId="{93479E3A-7F28-464F-A567-822BAFB74EDE}"/>
    <pc:docChg chg="undo custSel modSld">
      <pc:chgData name="Anu Rautama" userId="07774c2b-1452-4a7b-ba85-90b1b5543297" providerId="ADAL" clId="{93479E3A-7F28-464F-A567-822BAFB74EDE}" dt="2026-05-06T10:47:18.478" v="1120" actId="20577"/>
      <pc:docMkLst>
        <pc:docMk/>
      </pc:docMkLst>
      <pc:sldChg chg="modSp mod">
        <pc:chgData name="Anu Rautama" userId="07774c2b-1452-4a7b-ba85-90b1b5543297" providerId="ADAL" clId="{93479E3A-7F28-464F-A567-822BAFB74EDE}" dt="2026-05-06T10:37:57.169" v="547" actId="20577"/>
        <pc:sldMkLst>
          <pc:docMk/>
          <pc:sldMk cId="2737376677" sldId="547"/>
        </pc:sldMkLst>
        <pc:spChg chg="mod">
          <ac:chgData name="Anu Rautama" userId="07774c2b-1452-4a7b-ba85-90b1b5543297" providerId="ADAL" clId="{93479E3A-7F28-464F-A567-822BAFB74EDE}" dt="2026-05-06T10:37:57.169" v="547" actId="20577"/>
          <ac:spMkLst>
            <pc:docMk/>
            <pc:sldMk cId="2737376677" sldId="547"/>
            <ac:spMk id="4" creationId="{8397B0C5-5341-4279-B9E0-C63A5519E573}"/>
          </ac:spMkLst>
        </pc:spChg>
      </pc:sldChg>
      <pc:sldChg chg="modNotesTx">
        <pc:chgData name="Anu Rautama" userId="07774c2b-1452-4a7b-ba85-90b1b5543297" providerId="ADAL" clId="{93479E3A-7F28-464F-A567-822BAFB74EDE}" dt="2026-05-06T10:47:18.478" v="1120" actId="20577"/>
        <pc:sldMkLst>
          <pc:docMk/>
          <pc:sldMk cId="3223395777" sldId="554"/>
        </pc:sldMkLst>
      </pc:sldChg>
      <pc:sldChg chg="modSp mod modCm modNotesTx">
        <pc:chgData name="Anu Rautama" userId="07774c2b-1452-4a7b-ba85-90b1b5543297" providerId="ADAL" clId="{93479E3A-7F28-464F-A567-822BAFB74EDE}" dt="2026-05-06T10:37:34.819" v="542" actId="20577"/>
        <pc:sldMkLst>
          <pc:docMk/>
          <pc:sldMk cId="3022005028" sldId="562"/>
        </pc:sldMkLst>
        <pc:spChg chg="mod">
          <ac:chgData name="Anu Rautama" userId="07774c2b-1452-4a7b-ba85-90b1b5543297" providerId="ADAL" clId="{93479E3A-7F28-464F-A567-822BAFB74EDE}" dt="2026-05-06T10:37:34.819" v="542" actId="20577"/>
          <ac:spMkLst>
            <pc:docMk/>
            <pc:sldMk cId="3022005028" sldId="562"/>
            <ac:spMk id="4" creationId="{8397B0C5-5341-4279-B9E0-C63A5519E57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u Rautama" userId="07774c2b-1452-4a7b-ba85-90b1b5543297" providerId="ADAL" clId="{93479E3A-7F28-464F-A567-822BAFB74EDE}" dt="2026-05-05T11:46:06.637" v="14" actId="20577"/>
              <pc2:cmMkLst xmlns:pc2="http://schemas.microsoft.com/office/powerpoint/2019/9/main/command">
                <pc:docMk/>
                <pc:sldMk cId="3022005028" sldId="562"/>
                <pc2:cmMk id="{512987F1-FA80-47B6-8E97-10E58279D689}"/>
              </pc2:cmMkLst>
            </pc226:cmChg>
          </p:ext>
        </pc:extLst>
      </pc:sldChg>
    </pc:docChg>
  </pc:docChgLst>
  <pc:docChgLst>
    <pc:chgData name="kaisikki Pasanen" userId="891994d9b86a9c0e" providerId="LiveId" clId="{4E4DAC9C-3A6E-4FC9-A387-BABDBEAAA358}"/>
    <pc:docChg chg="undo custSel modSld delMainMaster">
      <pc:chgData name="kaisikki Pasanen" userId="891994d9b86a9c0e" providerId="LiveId" clId="{4E4DAC9C-3A6E-4FC9-A387-BABDBEAAA358}" dt="2026-06-03T08:33:20.653" v="142"/>
      <pc:docMkLst>
        <pc:docMk/>
      </pc:docMkLst>
      <pc:sldChg chg="addSp modSp mod">
        <pc:chgData name="kaisikki Pasanen" userId="891994d9b86a9c0e" providerId="LiveId" clId="{4E4DAC9C-3A6E-4FC9-A387-BABDBEAAA358}" dt="2026-06-03T08:33:20.653" v="142"/>
        <pc:sldMkLst>
          <pc:docMk/>
          <pc:sldMk cId="2240792319" sldId="319"/>
        </pc:sldMkLst>
        <pc:spChg chg="ord">
          <ac:chgData name="kaisikki Pasanen" userId="891994d9b86a9c0e" providerId="LiveId" clId="{4E4DAC9C-3A6E-4FC9-A387-BABDBEAAA358}" dt="2026-06-03T08:33:20.653" v="142"/>
          <ac:spMkLst>
            <pc:docMk/>
            <pc:sldMk cId="2240792319" sldId="319"/>
            <ac:spMk id="2" creationId="{FC88B47E-AADD-120F-F1EC-20BCA9E79CFC}"/>
          </ac:spMkLst>
        </pc:spChg>
        <pc:spChg chg="add mod ord">
          <ac:chgData name="kaisikki Pasanen" userId="891994d9b86a9c0e" providerId="LiveId" clId="{4E4DAC9C-3A6E-4FC9-A387-BABDBEAAA358}" dt="2026-06-03T08:33:20.653" v="142"/>
          <ac:spMkLst>
            <pc:docMk/>
            <pc:sldMk cId="2240792319" sldId="319"/>
            <ac:spMk id="3" creationId="{63003122-01B7-5148-C7B5-31A17A5E480B}"/>
          </ac:spMkLst>
        </pc:spChg>
        <pc:picChg chg="mod ord">
          <ac:chgData name="kaisikki Pasanen" userId="891994d9b86a9c0e" providerId="LiveId" clId="{4E4DAC9C-3A6E-4FC9-A387-BABDBEAAA358}" dt="2026-06-03T08:33:20.653" v="142"/>
          <ac:picMkLst>
            <pc:docMk/>
            <pc:sldMk cId="2240792319" sldId="319"/>
            <ac:picMk id="6" creationId="{ABE40B81-37E4-00B0-878E-0415C6435C27}"/>
          </ac:picMkLst>
        </pc:picChg>
      </pc:sldChg>
      <pc:sldChg chg="modSp mod">
        <pc:chgData name="kaisikki Pasanen" userId="891994d9b86a9c0e" providerId="LiveId" clId="{4E4DAC9C-3A6E-4FC9-A387-BABDBEAAA358}" dt="2026-06-03T08:30:27.224" v="120" actId="962"/>
        <pc:sldMkLst>
          <pc:docMk/>
          <pc:sldMk cId="366690887" sldId="546"/>
        </pc:sldMkLst>
        <pc:spChg chg="ord">
          <ac:chgData name="kaisikki Pasanen" userId="891994d9b86a9c0e" providerId="LiveId" clId="{4E4DAC9C-3A6E-4FC9-A387-BABDBEAAA358}" dt="2026-06-03T08:27:54.637" v="101"/>
          <ac:spMkLst>
            <pc:docMk/>
            <pc:sldMk cId="366690887" sldId="546"/>
            <ac:spMk id="2" creationId="{E5DA33E8-6DB7-4C38-8153-34808F485288}"/>
          </ac:spMkLst>
        </pc:spChg>
        <pc:spChg chg="mod ord">
          <ac:chgData name="kaisikki Pasanen" userId="891994d9b86a9c0e" providerId="LiveId" clId="{4E4DAC9C-3A6E-4FC9-A387-BABDBEAAA358}" dt="2026-06-03T08:28:03.562" v="106"/>
          <ac:spMkLst>
            <pc:docMk/>
            <pc:sldMk cId="366690887" sldId="546"/>
            <ac:spMk id="7" creationId="{3E348783-D26C-4B0E-A3E7-53A11471CB20}"/>
          </ac:spMkLst>
        </pc:spChg>
        <pc:picChg chg="mod ord">
          <ac:chgData name="kaisikki Pasanen" userId="891994d9b86a9c0e" providerId="LiveId" clId="{4E4DAC9C-3A6E-4FC9-A387-BABDBEAAA358}" dt="2026-06-03T08:30:22.587" v="116" actId="962"/>
          <ac:picMkLst>
            <pc:docMk/>
            <pc:sldMk cId="366690887" sldId="546"/>
            <ac:picMk id="5" creationId="{8C124624-61E8-4E39-D6F6-4065ACF2E7AF}"/>
          </ac:picMkLst>
        </pc:picChg>
        <pc:picChg chg="mod ord">
          <ac:chgData name="kaisikki Pasanen" userId="891994d9b86a9c0e" providerId="LiveId" clId="{4E4DAC9C-3A6E-4FC9-A387-BABDBEAAA358}" dt="2026-06-03T08:30:24.463" v="117" actId="962"/>
          <ac:picMkLst>
            <pc:docMk/>
            <pc:sldMk cId="366690887" sldId="546"/>
            <ac:picMk id="6" creationId="{D361F413-750B-E6B2-6AE0-8561B858C882}"/>
          </ac:picMkLst>
        </pc:picChg>
        <pc:picChg chg="mod ord">
          <ac:chgData name="kaisikki Pasanen" userId="891994d9b86a9c0e" providerId="LiveId" clId="{4E4DAC9C-3A6E-4FC9-A387-BABDBEAAA358}" dt="2026-06-03T08:30:25.211" v="118" actId="962"/>
          <ac:picMkLst>
            <pc:docMk/>
            <pc:sldMk cId="366690887" sldId="546"/>
            <ac:picMk id="8" creationId="{1B4DC0FE-5778-E386-81E8-5A0ED10669E5}"/>
          </ac:picMkLst>
        </pc:picChg>
        <pc:picChg chg="mod ord">
          <ac:chgData name="kaisikki Pasanen" userId="891994d9b86a9c0e" providerId="LiveId" clId="{4E4DAC9C-3A6E-4FC9-A387-BABDBEAAA358}" dt="2026-06-03T08:30:25.848" v="119" actId="962"/>
          <ac:picMkLst>
            <pc:docMk/>
            <pc:sldMk cId="366690887" sldId="546"/>
            <ac:picMk id="9" creationId="{BC059746-9567-2442-CFCF-FADD98757982}"/>
          </ac:picMkLst>
        </pc:picChg>
        <pc:picChg chg="mod ord">
          <ac:chgData name="kaisikki Pasanen" userId="891994d9b86a9c0e" providerId="LiveId" clId="{4E4DAC9C-3A6E-4FC9-A387-BABDBEAAA358}" dt="2026-06-03T08:30:27.224" v="120" actId="962"/>
          <ac:picMkLst>
            <pc:docMk/>
            <pc:sldMk cId="366690887" sldId="546"/>
            <ac:picMk id="10" creationId="{F47B4728-7721-3B73-A147-765C74E4339D}"/>
          </ac:picMkLst>
        </pc:picChg>
      </pc:sldChg>
      <pc:sldChg chg="modSp mod">
        <pc:chgData name="kaisikki Pasanen" userId="891994d9b86a9c0e" providerId="LiveId" clId="{4E4DAC9C-3A6E-4FC9-A387-BABDBEAAA358}" dt="2026-06-03T08:23:53.151" v="65" actId="255"/>
        <pc:sldMkLst>
          <pc:docMk/>
          <pc:sldMk cId="2737376677" sldId="547"/>
        </pc:sldMkLst>
        <pc:spChg chg="mod">
          <ac:chgData name="kaisikki Pasanen" userId="891994d9b86a9c0e" providerId="LiveId" clId="{4E4DAC9C-3A6E-4FC9-A387-BABDBEAAA358}" dt="2026-06-03T08:23:53.151" v="65" actId="255"/>
          <ac:spMkLst>
            <pc:docMk/>
            <pc:sldMk cId="2737376677" sldId="547"/>
            <ac:spMk id="2" creationId="{0D98E739-F659-4FAE-8F78-09C8B0381088}"/>
          </ac:spMkLst>
        </pc:spChg>
      </pc:sldChg>
      <pc:sldChg chg="modSp mod">
        <pc:chgData name="kaisikki Pasanen" userId="891994d9b86a9c0e" providerId="LiveId" clId="{4E4DAC9C-3A6E-4FC9-A387-BABDBEAAA358}" dt="2026-06-03T08:33:13.596" v="138"/>
        <pc:sldMkLst>
          <pc:docMk/>
          <pc:sldMk cId="255345603" sldId="548"/>
        </pc:sldMkLst>
        <pc:spChg chg="ord">
          <ac:chgData name="kaisikki Pasanen" userId="891994d9b86a9c0e" providerId="LiveId" clId="{4E4DAC9C-3A6E-4FC9-A387-BABDBEAAA358}" dt="2026-06-03T08:33:13.596" v="138"/>
          <ac:spMkLst>
            <pc:docMk/>
            <pc:sldMk cId="255345603" sldId="548"/>
            <ac:spMk id="2" creationId="{7371916E-5E15-4A85-A2C0-7E826EB488DB}"/>
          </ac:spMkLst>
        </pc:spChg>
        <pc:spChg chg="ord">
          <ac:chgData name="kaisikki Pasanen" userId="891994d9b86a9c0e" providerId="LiveId" clId="{4E4DAC9C-3A6E-4FC9-A387-BABDBEAAA358}" dt="2026-06-03T08:33:13.596" v="138"/>
          <ac:spMkLst>
            <pc:docMk/>
            <pc:sldMk cId="255345603" sldId="548"/>
            <ac:spMk id="6" creationId="{316DDED0-DAF1-4601-8488-1B33B3AAC6A9}"/>
          </ac:spMkLst>
        </pc:spChg>
        <pc:graphicFrameChg chg="mod ord">
          <ac:chgData name="kaisikki Pasanen" userId="891994d9b86a9c0e" providerId="LiveId" clId="{4E4DAC9C-3A6E-4FC9-A387-BABDBEAAA358}" dt="2026-06-03T08:33:13.596" v="138"/>
          <ac:graphicFrameMkLst>
            <pc:docMk/>
            <pc:sldMk cId="255345603" sldId="548"/>
            <ac:graphicFrameMk id="9" creationId="{9CA35B9E-E011-6470-A866-2E44CF16AD5A}"/>
          </ac:graphicFrameMkLst>
        </pc:graphicFrameChg>
        <pc:picChg chg="ord">
          <ac:chgData name="kaisikki Pasanen" userId="891994d9b86a9c0e" providerId="LiveId" clId="{4E4DAC9C-3A6E-4FC9-A387-BABDBEAAA358}" dt="2026-06-03T08:33:13.596" v="138"/>
          <ac:picMkLst>
            <pc:docMk/>
            <pc:sldMk cId="255345603" sldId="548"/>
            <ac:picMk id="7" creationId="{67A55964-B95C-4C0A-9396-A4A08BE9E4CA}"/>
          </ac:picMkLst>
        </pc:picChg>
        <pc:picChg chg="mod ord">
          <ac:chgData name="kaisikki Pasanen" userId="891994d9b86a9c0e" providerId="LiveId" clId="{4E4DAC9C-3A6E-4FC9-A387-BABDBEAAA358}" dt="2026-06-03T08:33:13.596" v="138"/>
          <ac:picMkLst>
            <pc:docMk/>
            <pc:sldMk cId="255345603" sldId="548"/>
            <ac:picMk id="1025" creationId="{7FBFB9DA-6B2F-C823-2993-CA533D04B511}"/>
          </ac:picMkLst>
        </pc:picChg>
      </pc:sldChg>
      <pc:sldChg chg="addSp delSp modSp mod">
        <pc:chgData name="kaisikki Pasanen" userId="891994d9b86a9c0e" providerId="LiveId" clId="{4E4DAC9C-3A6E-4FC9-A387-BABDBEAAA358}" dt="2026-06-03T08:29:07.397" v="111" actId="962"/>
        <pc:sldMkLst>
          <pc:docMk/>
          <pc:sldMk cId="2929144748" sldId="553"/>
        </pc:sldMkLst>
        <pc:spChg chg="add del mod ord">
          <ac:chgData name="kaisikki Pasanen" userId="891994d9b86a9c0e" providerId="LiveId" clId="{4E4DAC9C-3A6E-4FC9-A387-BABDBEAAA358}" dt="2026-06-03T08:26:00.164" v="86"/>
          <ac:spMkLst>
            <pc:docMk/>
            <pc:sldMk cId="2929144748" sldId="553"/>
            <ac:spMk id="2" creationId="{E5DA33E8-6DB7-4C38-8153-34808F485288}"/>
          </ac:spMkLst>
        </pc:spChg>
        <pc:spChg chg="ord">
          <ac:chgData name="kaisikki Pasanen" userId="891994d9b86a9c0e" providerId="LiveId" clId="{4E4DAC9C-3A6E-4FC9-A387-BABDBEAAA358}" dt="2026-06-03T08:26:00.164" v="86"/>
          <ac:spMkLst>
            <pc:docMk/>
            <pc:sldMk cId="2929144748" sldId="553"/>
            <ac:spMk id="3" creationId="{C375B9D9-0929-0283-B304-BB6C666E630C}"/>
          </ac:spMkLst>
        </pc:spChg>
        <pc:spChg chg="ord">
          <ac:chgData name="kaisikki Pasanen" userId="891994d9b86a9c0e" providerId="LiveId" clId="{4E4DAC9C-3A6E-4FC9-A387-BABDBEAAA358}" dt="2026-06-03T08:26:00.164" v="86"/>
          <ac:spMkLst>
            <pc:docMk/>
            <pc:sldMk cId="2929144748" sldId="553"/>
            <ac:spMk id="7" creationId="{3E348783-D26C-4B0E-A3E7-53A11471CB20}"/>
          </ac:spMkLst>
        </pc:spChg>
        <pc:picChg chg="mod ord">
          <ac:chgData name="kaisikki Pasanen" userId="891994d9b86a9c0e" providerId="LiveId" clId="{4E4DAC9C-3A6E-4FC9-A387-BABDBEAAA358}" dt="2026-06-03T08:29:03.147" v="109" actId="962"/>
          <ac:picMkLst>
            <pc:docMk/>
            <pc:sldMk cId="2929144748" sldId="553"/>
            <ac:picMk id="8" creationId="{0D13DEE8-A0EA-DD9E-F66F-6BA1A9DCA24F}"/>
          </ac:picMkLst>
        </pc:picChg>
        <pc:picChg chg="mod ord">
          <ac:chgData name="kaisikki Pasanen" userId="891994d9b86a9c0e" providerId="LiveId" clId="{4E4DAC9C-3A6E-4FC9-A387-BABDBEAAA358}" dt="2026-06-03T08:29:06.333" v="110" actId="962"/>
          <ac:picMkLst>
            <pc:docMk/>
            <pc:sldMk cId="2929144748" sldId="553"/>
            <ac:picMk id="9" creationId="{27F1305A-F226-3BEE-8B32-54EF6625676B}"/>
          </ac:picMkLst>
        </pc:picChg>
        <pc:picChg chg="mod ord">
          <ac:chgData name="kaisikki Pasanen" userId="891994d9b86a9c0e" providerId="LiveId" clId="{4E4DAC9C-3A6E-4FC9-A387-BABDBEAAA358}" dt="2026-06-03T08:29:07.397" v="111" actId="962"/>
          <ac:picMkLst>
            <pc:docMk/>
            <pc:sldMk cId="2929144748" sldId="553"/>
            <ac:picMk id="10" creationId="{A00E0909-387B-91BC-05E7-25AA5D479CD2}"/>
          </ac:picMkLst>
        </pc:picChg>
        <pc:picChg chg="ord">
          <ac:chgData name="kaisikki Pasanen" userId="891994d9b86a9c0e" providerId="LiveId" clId="{4E4DAC9C-3A6E-4FC9-A387-BABDBEAAA358}" dt="2026-06-03T08:26:00.164" v="86"/>
          <ac:picMkLst>
            <pc:docMk/>
            <pc:sldMk cId="2929144748" sldId="553"/>
            <ac:picMk id="13" creationId="{544222C4-7777-4843-917D-9479E00BB25E}"/>
          </ac:picMkLst>
        </pc:picChg>
      </pc:sldChg>
      <pc:sldChg chg="modSp mod">
        <pc:chgData name="kaisikki Pasanen" userId="891994d9b86a9c0e" providerId="LiveId" clId="{4E4DAC9C-3A6E-4FC9-A387-BABDBEAAA358}" dt="2026-06-03T08:30:19.983" v="115" actId="962"/>
        <pc:sldMkLst>
          <pc:docMk/>
          <pc:sldMk cId="3223395777" sldId="554"/>
        </pc:sldMkLst>
        <pc:spChg chg="ord">
          <ac:chgData name="kaisikki Pasanen" userId="891994d9b86a9c0e" providerId="LiveId" clId="{4E4DAC9C-3A6E-4FC9-A387-BABDBEAAA358}" dt="2026-06-03T08:26:06.766" v="87"/>
          <ac:spMkLst>
            <pc:docMk/>
            <pc:sldMk cId="3223395777" sldId="554"/>
            <ac:spMk id="2" creationId="{7371916E-5E15-4A85-A2C0-7E826EB488DB}"/>
          </ac:spMkLst>
        </pc:spChg>
        <pc:spChg chg="ord">
          <ac:chgData name="kaisikki Pasanen" userId="891994d9b86a9c0e" providerId="LiveId" clId="{4E4DAC9C-3A6E-4FC9-A387-BABDBEAAA358}" dt="2026-06-03T08:26:06.766" v="87"/>
          <ac:spMkLst>
            <pc:docMk/>
            <pc:sldMk cId="3223395777" sldId="554"/>
            <ac:spMk id="6" creationId="{316DDED0-DAF1-4601-8488-1B33B3AAC6A9}"/>
          </ac:spMkLst>
        </pc:spChg>
        <pc:graphicFrameChg chg="mod ord">
          <ac:chgData name="kaisikki Pasanen" userId="891994d9b86a9c0e" providerId="LiveId" clId="{4E4DAC9C-3A6E-4FC9-A387-BABDBEAAA358}" dt="2026-06-03T08:30:19.983" v="115" actId="962"/>
          <ac:graphicFrameMkLst>
            <pc:docMk/>
            <pc:sldMk cId="3223395777" sldId="554"/>
            <ac:graphicFrameMk id="4" creationId="{DA287C0F-0A63-2241-D58C-0B7E326DC3EE}"/>
          </ac:graphicFrameMkLst>
        </pc:graphicFrameChg>
        <pc:graphicFrameChg chg="mod ord">
          <ac:chgData name="kaisikki Pasanen" userId="891994d9b86a9c0e" providerId="LiveId" clId="{4E4DAC9C-3A6E-4FC9-A387-BABDBEAAA358}" dt="2026-06-03T08:29:50.624" v="113" actId="962"/>
          <ac:graphicFrameMkLst>
            <pc:docMk/>
            <pc:sldMk cId="3223395777" sldId="554"/>
            <ac:graphicFrameMk id="11" creationId="{C6FD737C-2531-7C1C-F19C-D741E14AFF19}"/>
          </ac:graphicFrameMkLst>
        </pc:graphicFrameChg>
        <pc:picChg chg="ord">
          <ac:chgData name="kaisikki Pasanen" userId="891994d9b86a9c0e" providerId="LiveId" clId="{4E4DAC9C-3A6E-4FC9-A387-BABDBEAAA358}" dt="2026-06-03T08:26:06.766" v="87"/>
          <ac:picMkLst>
            <pc:docMk/>
            <pc:sldMk cId="3223395777" sldId="554"/>
            <ac:picMk id="9" creationId="{A42BE86B-D61A-667B-E9C8-62A25C244086}"/>
          </ac:picMkLst>
        </pc:picChg>
      </pc:sldChg>
      <pc:sldChg chg="modSp mod">
        <pc:chgData name="kaisikki Pasanen" userId="891994d9b86a9c0e" providerId="LiveId" clId="{4E4DAC9C-3A6E-4FC9-A387-BABDBEAAA358}" dt="2026-06-03T08:31:35.210" v="130" actId="962"/>
        <pc:sldMkLst>
          <pc:docMk/>
          <pc:sldMk cId="2804718783" sldId="560"/>
        </pc:sldMkLst>
        <pc:picChg chg="mod">
          <ac:chgData name="kaisikki Pasanen" userId="891994d9b86a9c0e" providerId="LiveId" clId="{4E4DAC9C-3A6E-4FC9-A387-BABDBEAAA358}" dt="2026-06-03T08:31:30.769" v="127" actId="962"/>
          <ac:picMkLst>
            <pc:docMk/>
            <pc:sldMk cId="2804718783" sldId="560"/>
            <ac:picMk id="6" creationId="{B603A6AC-2465-EACB-DA5C-1EBF1A66A0B2}"/>
          </ac:picMkLst>
        </pc:picChg>
        <pc:picChg chg="mod">
          <ac:chgData name="kaisikki Pasanen" userId="891994d9b86a9c0e" providerId="LiveId" clId="{4E4DAC9C-3A6E-4FC9-A387-BABDBEAAA358}" dt="2026-06-03T08:31:31.709" v="128" actId="962"/>
          <ac:picMkLst>
            <pc:docMk/>
            <pc:sldMk cId="2804718783" sldId="560"/>
            <ac:picMk id="8" creationId="{DAB043FB-3690-3385-A9B5-4FFCD476C784}"/>
          </ac:picMkLst>
        </pc:picChg>
        <pc:picChg chg="mod">
          <ac:chgData name="kaisikki Pasanen" userId="891994d9b86a9c0e" providerId="LiveId" clId="{4E4DAC9C-3A6E-4FC9-A387-BABDBEAAA358}" dt="2026-06-03T08:31:34.175" v="129" actId="962"/>
          <ac:picMkLst>
            <pc:docMk/>
            <pc:sldMk cId="2804718783" sldId="560"/>
            <ac:picMk id="9" creationId="{064334DE-B0E3-BAC8-E8F0-0F94A27FB960}"/>
          </ac:picMkLst>
        </pc:picChg>
        <pc:picChg chg="mod">
          <ac:chgData name="kaisikki Pasanen" userId="891994d9b86a9c0e" providerId="LiveId" clId="{4E4DAC9C-3A6E-4FC9-A387-BABDBEAAA358}" dt="2026-06-03T08:31:35.210" v="130" actId="962"/>
          <ac:picMkLst>
            <pc:docMk/>
            <pc:sldMk cId="2804718783" sldId="560"/>
            <ac:picMk id="10" creationId="{9D7DFB37-5DF3-62F5-4731-EF493A3A628D}"/>
          </ac:picMkLst>
        </pc:picChg>
      </pc:sldChg>
      <pc:sldChg chg="modSp mod">
        <pc:chgData name="kaisikki Pasanen" userId="891994d9b86a9c0e" providerId="LiveId" clId="{4E4DAC9C-3A6E-4FC9-A387-BABDBEAAA358}" dt="2026-06-03T08:33:15.870" v="139"/>
        <pc:sldMkLst>
          <pc:docMk/>
          <pc:sldMk cId="3369609776" sldId="561"/>
        </pc:sldMkLst>
        <pc:spChg chg="ord">
          <ac:chgData name="kaisikki Pasanen" userId="891994d9b86a9c0e" providerId="LiveId" clId="{4E4DAC9C-3A6E-4FC9-A387-BABDBEAAA358}" dt="2026-06-03T08:33:15.870" v="139"/>
          <ac:spMkLst>
            <pc:docMk/>
            <pc:sldMk cId="3369609776" sldId="561"/>
            <ac:spMk id="2" creationId="{7371916E-5E15-4A85-A2C0-7E826EB488DB}"/>
          </ac:spMkLst>
        </pc:spChg>
        <pc:spChg chg="ord">
          <ac:chgData name="kaisikki Pasanen" userId="891994d9b86a9c0e" providerId="LiveId" clId="{4E4DAC9C-3A6E-4FC9-A387-BABDBEAAA358}" dt="2026-06-03T08:33:15.870" v="139"/>
          <ac:spMkLst>
            <pc:docMk/>
            <pc:sldMk cId="3369609776" sldId="561"/>
            <ac:spMk id="6" creationId="{316DDED0-DAF1-4601-8488-1B33B3AAC6A9}"/>
          </ac:spMkLst>
        </pc:spChg>
        <pc:graphicFrameChg chg="mod ord">
          <ac:chgData name="kaisikki Pasanen" userId="891994d9b86a9c0e" providerId="LiveId" clId="{4E4DAC9C-3A6E-4FC9-A387-BABDBEAAA358}" dt="2026-06-03T08:33:15.870" v="139"/>
          <ac:graphicFrameMkLst>
            <pc:docMk/>
            <pc:sldMk cId="3369609776" sldId="561"/>
            <ac:graphicFrameMk id="5" creationId="{7F3F7B90-962F-8793-A3AB-C3C22FB71611}"/>
          </ac:graphicFrameMkLst>
        </pc:graphicFrameChg>
        <pc:picChg chg="ord">
          <ac:chgData name="kaisikki Pasanen" userId="891994d9b86a9c0e" providerId="LiveId" clId="{4E4DAC9C-3A6E-4FC9-A387-BABDBEAAA358}" dt="2026-06-03T08:33:15.870" v="139"/>
          <ac:picMkLst>
            <pc:docMk/>
            <pc:sldMk cId="3369609776" sldId="561"/>
            <ac:picMk id="7" creationId="{67A55964-B95C-4C0A-9396-A4A08BE9E4CA}"/>
          </ac:picMkLst>
        </pc:picChg>
      </pc:sldChg>
      <pc:sldChg chg="modSp mod">
        <pc:chgData name="kaisikki Pasanen" userId="891994d9b86a9c0e" providerId="LiveId" clId="{4E4DAC9C-3A6E-4FC9-A387-BABDBEAAA358}" dt="2026-06-03T08:24:24.506" v="78" actId="20577"/>
        <pc:sldMkLst>
          <pc:docMk/>
          <pc:sldMk cId="3022005028" sldId="562"/>
        </pc:sldMkLst>
        <pc:spChg chg="mod">
          <ac:chgData name="kaisikki Pasanen" userId="891994d9b86a9c0e" providerId="LiveId" clId="{4E4DAC9C-3A6E-4FC9-A387-BABDBEAAA358}" dt="2026-06-03T08:24:24.506" v="78" actId="20577"/>
          <ac:spMkLst>
            <pc:docMk/>
            <pc:sldMk cId="3022005028" sldId="562"/>
            <ac:spMk id="2" creationId="{0D98E739-F659-4FAE-8F78-09C8B0381088}"/>
          </ac:spMkLst>
        </pc:spChg>
      </pc:sldChg>
      <pc:sldChg chg="modSp mod">
        <pc:chgData name="kaisikki Pasanen" userId="891994d9b86a9c0e" providerId="LiveId" clId="{4E4DAC9C-3A6E-4FC9-A387-BABDBEAAA358}" dt="2026-06-03T08:29:00.302" v="108" actId="962"/>
        <pc:sldMkLst>
          <pc:docMk/>
          <pc:sldMk cId="2156399490" sldId="906"/>
        </pc:sldMkLst>
        <pc:picChg chg="mod">
          <ac:chgData name="kaisikki Pasanen" userId="891994d9b86a9c0e" providerId="LiveId" clId="{4E4DAC9C-3A6E-4FC9-A387-BABDBEAAA358}" dt="2026-06-03T08:29:00.302" v="108" actId="962"/>
          <ac:picMkLst>
            <pc:docMk/>
            <pc:sldMk cId="2156399490" sldId="906"/>
            <ac:picMk id="3" creationId="{79AB1FB1-7FE4-C004-5BF7-1C0F28AA79D5}"/>
          </ac:picMkLst>
        </pc:picChg>
      </pc:sldChg>
      <pc:sldChg chg="addSp delSp modSp mod">
        <pc:chgData name="kaisikki Pasanen" userId="891994d9b86a9c0e" providerId="LiveId" clId="{4E4DAC9C-3A6E-4FC9-A387-BABDBEAAA358}" dt="2026-06-03T08:25:14.099" v="80"/>
        <pc:sldMkLst>
          <pc:docMk/>
          <pc:sldMk cId="517204696" sldId="908"/>
        </pc:sldMkLst>
        <pc:spChg chg="del">
          <ac:chgData name="kaisikki Pasanen" userId="891994d9b86a9c0e" providerId="LiveId" clId="{4E4DAC9C-3A6E-4FC9-A387-BABDBEAAA358}" dt="2026-06-03T08:20:49.760" v="0" actId="478"/>
          <ac:spMkLst>
            <pc:docMk/>
            <pc:sldMk cId="517204696" sldId="908"/>
            <ac:spMk id="2" creationId="{06452B6C-C289-9A92-D2C3-247F5E233F01}"/>
          </ac:spMkLst>
        </pc:spChg>
        <pc:spChg chg="mod">
          <ac:chgData name="kaisikki Pasanen" userId="891994d9b86a9c0e" providerId="LiveId" clId="{4E4DAC9C-3A6E-4FC9-A387-BABDBEAAA358}" dt="2026-06-03T08:21:40.171" v="25" actId="14100"/>
          <ac:spMkLst>
            <pc:docMk/>
            <pc:sldMk cId="517204696" sldId="908"/>
            <ac:spMk id="3" creationId="{49172626-FD19-CD2A-0CCE-74ADD64BA560}"/>
          </ac:spMkLst>
        </pc:spChg>
        <pc:spChg chg="mod">
          <ac:chgData name="kaisikki Pasanen" userId="891994d9b86a9c0e" providerId="LiveId" clId="{4E4DAC9C-3A6E-4FC9-A387-BABDBEAAA358}" dt="2026-06-03T08:22:21.166" v="29" actId="113"/>
          <ac:spMkLst>
            <pc:docMk/>
            <pc:sldMk cId="517204696" sldId="908"/>
            <ac:spMk id="4" creationId="{CBF4A402-561C-1732-450A-FE17D5B7789C}"/>
          </ac:spMkLst>
        </pc:spChg>
        <pc:spChg chg="add mod ord">
          <ac:chgData name="kaisikki Pasanen" userId="891994d9b86a9c0e" providerId="LiveId" clId="{4E4DAC9C-3A6E-4FC9-A387-BABDBEAAA358}" dt="2026-06-03T08:25:14.099" v="80"/>
          <ac:spMkLst>
            <pc:docMk/>
            <pc:sldMk cId="517204696" sldId="908"/>
            <ac:spMk id="6" creationId="{68F9ED31-BEAD-C608-D3F5-93D87CC56549}"/>
          </ac:spMkLst>
        </pc:spChg>
      </pc:sldChg>
      <pc:sldChg chg="modSp mod">
        <pc:chgData name="kaisikki Pasanen" userId="891994d9b86a9c0e" providerId="LiveId" clId="{4E4DAC9C-3A6E-4FC9-A387-BABDBEAAA358}" dt="2026-06-03T08:32:00.781" v="135" actId="962"/>
        <pc:sldMkLst>
          <pc:docMk/>
          <pc:sldMk cId="298451516" sldId="921"/>
        </pc:sldMkLst>
        <pc:picChg chg="mod">
          <ac:chgData name="kaisikki Pasanen" userId="891994d9b86a9c0e" providerId="LiveId" clId="{4E4DAC9C-3A6E-4FC9-A387-BABDBEAAA358}" dt="2026-06-03T08:31:59.797" v="133" actId="962"/>
          <ac:picMkLst>
            <pc:docMk/>
            <pc:sldMk cId="298451516" sldId="921"/>
            <ac:picMk id="4" creationId="{BF5779E8-6056-63F5-3CDA-3F2553906F0B}"/>
          </ac:picMkLst>
        </pc:picChg>
        <pc:picChg chg="mod">
          <ac:chgData name="kaisikki Pasanen" userId="891994d9b86a9c0e" providerId="LiveId" clId="{4E4DAC9C-3A6E-4FC9-A387-BABDBEAAA358}" dt="2026-06-03T08:32:00.304" v="134" actId="962"/>
          <ac:picMkLst>
            <pc:docMk/>
            <pc:sldMk cId="298451516" sldId="921"/>
            <ac:picMk id="5" creationId="{198DDD13-FCB9-3E93-5C92-56012DBB159A}"/>
          </ac:picMkLst>
        </pc:picChg>
        <pc:picChg chg="mod">
          <ac:chgData name="kaisikki Pasanen" userId="891994d9b86a9c0e" providerId="LiveId" clId="{4E4DAC9C-3A6E-4FC9-A387-BABDBEAAA358}" dt="2026-06-03T08:32:00.781" v="135" actId="962"/>
          <ac:picMkLst>
            <pc:docMk/>
            <pc:sldMk cId="298451516" sldId="921"/>
            <ac:picMk id="6" creationId="{D396FC36-7FB1-5A49-786D-DA286A46EC79}"/>
          </ac:picMkLst>
        </pc:picChg>
      </pc:sldChg>
      <pc:sldMasterChg chg="del delSldLayout">
        <pc:chgData name="kaisikki Pasanen" userId="891994d9b86a9c0e" providerId="LiveId" clId="{4E4DAC9C-3A6E-4FC9-A387-BABDBEAAA358}" dt="2026-06-03T08:20:58.537" v="17"/>
        <pc:sldMasterMkLst>
          <pc:docMk/>
          <pc:sldMasterMk cId="2274086656" sldId="2147483714"/>
        </pc:sldMasterMkLst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274086656" sldId="2147483714"/>
            <pc:sldLayoutMk cId="2616329196" sldId="2147483715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274086656" sldId="2147483714"/>
            <pc:sldLayoutMk cId="1618070738" sldId="2147483716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274086656" sldId="2147483714"/>
            <pc:sldLayoutMk cId="1666414442" sldId="2147483717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274086656" sldId="2147483714"/>
            <pc:sldLayoutMk cId="357130418" sldId="2147483718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274086656" sldId="2147483714"/>
            <pc:sldLayoutMk cId="628060997" sldId="2147483719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274086656" sldId="2147483714"/>
            <pc:sldLayoutMk cId="2265687383" sldId="2147483720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274086656" sldId="2147483714"/>
            <pc:sldLayoutMk cId="1204003842" sldId="2147483721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274086656" sldId="2147483714"/>
            <pc:sldLayoutMk cId="1019791637" sldId="2147483722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274086656" sldId="2147483714"/>
            <pc:sldLayoutMk cId="3958705449" sldId="2147483723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274086656" sldId="2147483714"/>
            <pc:sldLayoutMk cId="2510522958" sldId="2147483724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274086656" sldId="2147483714"/>
            <pc:sldLayoutMk cId="1085957224" sldId="2147483725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274086656" sldId="2147483714"/>
            <pc:sldLayoutMk cId="1172579289" sldId="2147483726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274086656" sldId="2147483714"/>
            <pc:sldLayoutMk cId="4238909133" sldId="2147483727"/>
          </pc:sldLayoutMkLst>
        </pc:sldLayoutChg>
      </pc:sldMasterChg>
      <pc:sldMasterChg chg="del delSldLayout">
        <pc:chgData name="kaisikki Pasanen" userId="891994d9b86a9c0e" providerId="LiveId" clId="{4E4DAC9C-3A6E-4FC9-A387-BABDBEAAA358}" dt="2026-06-03T08:20:58.537" v="17"/>
        <pc:sldMasterMkLst>
          <pc:docMk/>
          <pc:sldMasterMk cId="2411305400" sldId="2147483759"/>
        </pc:sldMasterMkLst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411305400" sldId="2147483759"/>
            <pc:sldLayoutMk cId="3698909924" sldId="2147483760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411305400" sldId="2147483759"/>
            <pc:sldLayoutMk cId="943334151" sldId="2147483761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411305400" sldId="2147483759"/>
            <pc:sldLayoutMk cId="1751133137" sldId="2147483762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2411305400" sldId="2147483759"/>
            <pc:sldLayoutMk cId="690958862" sldId="2147483763"/>
          </pc:sldLayoutMkLst>
        </pc:sldLayoutChg>
      </pc:sldMasterChg>
      <pc:sldMasterChg chg="del delSldLayout">
        <pc:chgData name="kaisikki Pasanen" userId="891994d9b86a9c0e" providerId="LiveId" clId="{4E4DAC9C-3A6E-4FC9-A387-BABDBEAAA358}" dt="2026-06-03T08:20:58.537" v="17"/>
        <pc:sldMasterMkLst>
          <pc:docMk/>
          <pc:sldMasterMk cId="3900138285" sldId="2147483764"/>
        </pc:sldMasterMkLst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3900138285" sldId="2147483764"/>
            <pc:sldLayoutMk cId="3760931031" sldId="2147483765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3900138285" sldId="2147483764"/>
            <pc:sldLayoutMk cId="1717095624" sldId="2147483766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3900138285" sldId="2147483764"/>
            <pc:sldLayoutMk cId="1471749494" sldId="2147483767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3900138285" sldId="2147483764"/>
            <pc:sldLayoutMk cId="673050667" sldId="2147483768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3900138285" sldId="2147483764"/>
            <pc:sldLayoutMk cId="115431209" sldId="2147483769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3900138285" sldId="2147483764"/>
            <pc:sldLayoutMk cId="739705420" sldId="2147483770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3900138285" sldId="2147483764"/>
            <pc:sldLayoutMk cId="1395396580" sldId="2147483771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3900138285" sldId="2147483764"/>
            <pc:sldLayoutMk cId="1072985010" sldId="2147483772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3900138285" sldId="2147483764"/>
            <pc:sldLayoutMk cId="1823958384" sldId="2147483773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3900138285" sldId="2147483764"/>
            <pc:sldLayoutMk cId="260222697" sldId="2147483774"/>
          </pc:sldLayoutMkLst>
        </pc:sldLayoutChg>
        <pc:sldLayoutChg chg="del">
          <pc:chgData name="kaisikki Pasanen" userId="891994d9b86a9c0e" providerId="LiveId" clId="{4E4DAC9C-3A6E-4FC9-A387-BABDBEAAA358}" dt="2026-06-03T08:20:58.537" v="17"/>
          <pc:sldLayoutMkLst>
            <pc:docMk/>
            <pc:sldMasterMk cId="3900138285" sldId="2147483764"/>
            <pc:sldLayoutMk cId="1769089966" sldId="2147483775"/>
          </pc:sldLayoutMkLst>
        </pc:sldLayoutChg>
      </pc:sldMasterChg>
    </pc:docChg>
  </pc:docChgLst>
  <pc:docChgLst>
    <pc:chgData name="Sari Anjala" userId="d241be59-d994-4dfe-93d0-ca1be2fff0ae" providerId="ADAL" clId="{37E54CA8-55D3-4881-8BD6-995BA4E1E529}"/>
    <pc:docChg chg="modSld">
      <pc:chgData name="Sari Anjala" userId="d241be59-d994-4dfe-93d0-ca1be2fff0ae" providerId="ADAL" clId="{37E54CA8-55D3-4881-8BD6-995BA4E1E529}" dt="2026-05-05T13:04:57.383" v="4" actId="20577"/>
      <pc:docMkLst>
        <pc:docMk/>
      </pc:docMkLst>
      <pc:sldChg chg="modNotesTx">
        <pc:chgData name="Sari Anjala" userId="d241be59-d994-4dfe-93d0-ca1be2fff0ae" providerId="ADAL" clId="{37E54CA8-55D3-4881-8BD6-995BA4E1E529}" dt="2026-05-05T13:04:57.383" v="4" actId="20577"/>
        <pc:sldMkLst>
          <pc:docMk/>
          <pc:sldMk cId="2240792319" sldId="319"/>
        </pc:sldMkLst>
      </pc:sldChg>
      <pc:sldChg chg="modNotesTx">
        <pc:chgData name="Sari Anjala" userId="d241be59-d994-4dfe-93d0-ca1be2fff0ae" providerId="ADAL" clId="{37E54CA8-55D3-4881-8BD6-995BA4E1E529}" dt="2026-05-05T12:58:31.746" v="3" actId="20577"/>
        <pc:sldMkLst>
          <pc:docMk/>
          <pc:sldMk cId="255345603" sldId="548"/>
        </pc:sldMkLst>
      </pc:sldChg>
      <pc:sldChg chg="modNotesTx">
        <pc:chgData name="Sari Anjala" userId="d241be59-d994-4dfe-93d0-ca1be2fff0ae" providerId="ADAL" clId="{37E54CA8-55D3-4881-8BD6-995BA4E1E529}" dt="2026-05-05T12:58:10.726" v="2" actId="20577"/>
        <pc:sldMkLst>
          <pc:docMk/>
          <pc:sldMk cId="3223395777" sldId="554"/>
        </pc:sldMkLst>
      </pc:sldChg>
      <pc:sldChg chg="modNotesTx">
        <pc:chgData name="Sari Anjala" userId="d241be59-d994-4dfe-93d0-ca1be2fff0ae" providerId="ADAL" clId="{37E54CA8-55D3-4881-8BD6-995BA4E1E529}" dt="2026-05-05T12:54:25.492" v="0" actId="20577"/>
        <pc:sldMkLst>
          <pc:docMk/>
          <pc:sldMk cId="2156399490" sldId="906"/>
        </pc:sldMkLst>
      </pc:sldChg>
      <pc:sldChg chg="modSp mod">
        <pc:chgData name="Sari Anjala" userId="d241be59-d994-4dfe-93d0-ca1be2fff0ae" providerId="ADAL" clId="{37E54CA8-55D3-4881-8BD6-995BA4E1E529}" dt="2026-05-05T12:55:06.803" v="1" actId="20577"/>
        <pc:sldMkLst>
          <pc:docMk/>
          <pc:sldMk cId="517204696" sldId="908"/>
        </pc:sldMkLst>
        <pc:spChg chg="mod">
          <ac:chgData name="Sari Anjala" userId="d241be59-d994-4dfe-93d0-ca1be2fff0ae" providerId="ADAL" clId="{37E54CA8-55D3-4881-8BD6-995BA4E1E529}" dt="2026-05-05T12:55:06.803" v="1" actId="20577"/>
          <ac:spMkLst>
            <pc:docMk/>
            <pc:sldMk cId="517204696" sldId="908"/>
            <ac:spMk id="3" creationId="{49172626-FD19-CD2A-0CCE-74ADD64BA560}"/>
          </ac:spMkLst>
        </pc:spChg>
      </pc:sldChg>
    </pc:docChg>
  </pc:docChgLst>
  <pc:docChgLst>
    <pc:chgData name="Sari Anjala" userId="S::sari.anjala@ehyt.fi::d241be59-d994-4dfe-93d0-ca1be2fff0ae" providerId="AD" clId="Web-{C46B6EE2-73FC-4299-8181-0EBB8D1C6996}"/>
    <pc:docChg chg="modSld">
      <pc:chgData name="Sari Anjala" userId="S::sari.anjala@ehyt.fi::d241be59-d994-4dfe-93d0-ca1be2fff0ae" providerId="AD" clId="Web-{C46B6EE2-73FC-4299-8181-0EBB8D1C6996}" dt="2026-05-05T12:10:24.523" v="4" actId="20577"/>
      <pc:docMkLst>
        <pc:docMk/>
      </pc:docMkLst>
      <pc:sldChg chg="modSp">
        <pc:chgData name="Sari Anjala" userId="S::sari.anjala@ehyt.fi::d241be59-d994-4dfe-93d0-ca1be2fff0ae" providerId="AD" clId="Web-{C46B6EE2-73FC-4299-8181-0EBB8D1C6996}" dt="2026-05-05T12:10:24.523" v="4" actId="20577"/>
        <pc:sldMkLst>
          <pc:docMk/>
          <pc:sldMk cId="1650117804" sldId="552"/>
        </pc:sldMkLst>
        <pc:spChg chg="mod">
          <ac:chgData name="Sari Anjala" userId="S::sari.anjala@ehyt.fi::d241be59-d994-4dfe-93d0-ca1be2fff0ae" providerId="AD" clId="Web-{C46B6EE2-73FC-4299-8181-0EBB8D1C6996}" dt="2026-05-05T12:10:24.523" v="4" actId="20577"/>
          <ac:spMkLst>
            <pc:docMk/>
            <pc:sldMk cId="1650117804" sldId="552"/>
            <ac:spMk id="4" creationId="{8397B0C5-5341-4279-B9E0-C63A5519E573}"/>
          </ac:spMkLst>
        </pc:spChg>
      </pc:sldChg>
      <pc:sldChg chg="modSp">
        <pc:chgData name="Sari Anjala" userId="S::sari.anjala@ehyt.fi::d241be59-d994-4dfe-93d0-ca1be2fff0ae" providerId="AD" clId="Web-{C46B6EE2-73FC-4299-8181-0EBB8D1C6996}" dt="2026-05-05T12:08:52.678" v="1" actId="20577"/>
        <pc:sldMkLst>
          <pc:docMk/>
          <pc:sldMk cId="517204696" sldId="908"/>
        </pc:sldMkLst>
        <pc:spChg chg="mod">
          <ac:chgData name="Sari Anjala" userId="S::sari.anjala@ehyt.fi::d241be59-d994-4dfe-93d0-ca1be2fff0ae" providerId="AD" clId="Web-{C46B6EE2-73FC-4299-8181-0EBB8D1C6996}" dt="2026-05-05T12:08:52.678" v="1" actId="20577"/>
          <ac:spMkLst>
            <pc:docMk/>
            <pc:sldMk cId="517204696" sldId="908"/>
            <ac:spMk id="3" creationId="{49172626-FD19-CD2A-0CCE-74ADD64BA56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Nikotiinituotteiden</a:t>
            </a:r>
            <a:r>
              <a:rPr lang="en-US" dirty="0"/>
              <a:t> </a:t>
            </a:r>
            <a:r>
              <a:rPr lang="en-US" dirty="0" err="1"/>
              <a:t>päivittäinen</a:t>
            </a:r>
            <a:r>
              <a:rPr lang="en-US" dirty="0"/>
              <a:t> </a:t>
            </a:r>
            <a:r>
              <a:rPr lang="en-US" dirty="0" err="1"/>
              <a:t>käyttö</a:t>
            </a:r>
            <a:endParaRPr lang="en-US" dirty="0"/>
          </a:p>
          <a:p>
            <a:pPr>
              <a:defRPr/>
            </a:pPr>
            <a:r>
              <a:rPr lang="en-US" dirty="0"/>
              <a:t>AO, 1.</a:t>
            </a:r>
            <a:r>
              <a:rPr lang="en-US" baseline="0" dirty="0"/>
              <a:t> ja 2.vuoden opiskelijat,</a:t>
            </a:r>
            <a:r>
              <a:rPr lang="en-US" dirty="0"/>
              <a:t> </a:t>
            </a:r>
            <a:r>
              <a:rPr lang="en-US" dirty="0" err="1"/>
              <a:t>koko</a:t>
            </a:r>
            <a:r>
              <a:rPr lang="en-US" baseline="0" dirty="0"/>
              <a:t> Suomi %</a:t>
            </a:r>
            <a:endParaRPr lang="en-US" dirty="0"/>
          </a:p>
        </c:rich>
      </c:tx>
      <c:layout>
        <c:manualLayout>
          <c:xMode val="edge"/>
          <c:yMode val="edge"/>
          <c:x val="0.13299222679469594"/>
          <c:y val="3.6944069069069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'Päivittäinen nik käyttö kooste'!$C$22</c:f>
              <c:strCache>
                <c:ptCount val="1"/>
                <c:pt idx="0">
                  <c:v>tupakka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4.3588242088086196E-3"/>
                  <c:y val="1.4093673492503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73-46EF-9368-45F366502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'Päivittäinen nik käyttö kooste'!$B$23:$B$32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'Päivittäinen nik käyttö kooste'!$C$23:$C$32</c:f>
              <c:numCache>
                <c:formatCode>0</c:formatCode>
                <c:ptCount val="10"/>
                <c:pt idx="1">
                  <c:v>39.299999999999997</c:v>
                </c:pt>
                <c:pt idx="2">
                  <c:v>39.5</c:v>
                </c:pt>
                <c:pt idx="3">
                  <c:v>35.9</c:v>
                </c:pt>
                <c:pt idx="4">
                  <c:v>30.5</c:v>
                </c:pt>
                <c:pt idx="5">
                  <c:v>23</c:v>
                </c:pt>
                <c:pt idx="6">
                  <c:v>18.399999999999999</c:v>
                </c:pt>
                <c:pt idx="7">
                  <c:v>17.5</c:v>
                </c:pt>
                <c:pt idx="8">
                  <c:v>13.6</c:v>
                </c:pt>
                <c:pt idx="9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73-46EF-9368-45F3665027DD}"/>
            </c:ext>
          </c:extLst>
        </c:ser>
        <c:ser>
          <c:idx val="1"/>
          <c:order val="1"/>
          <c:tx>
            <c:strRef>
              <c:f>'Päivittäinen nik käyttö kooste'!$D$22</c:f>
              <c:strCache>
                <c:ptCount val="1"/>
                <c:pt idx="0">
                  <c:v>Nuuska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2.3949045371993428E-2"/>
                  <c:y val="3.820272995515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73-46EF-9368-45F366502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'Päivittäinen nik käyttö kooste'!$B$23:$B$32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'Päivittäinen nik käyttö kooste'!$D$23:$D$32</c:f>
              <c:numCache>
                <c:formatCode>0</c:formatCode>
                <c:ptCount val="10"/>
                <c:pt idx="1">
                  <c:v>2.6</c:v>
                </c:pt>
                <c:pt idx="2">
                  <c:v>3.1</c:v>
                </c:pt>
                <c:pt idx="3">
                  <c:v>5.5</c:v>
                </c:pt>
                <c:pt idx="4">
                  <c:v>7.8</c:v>
                </c:pt>
                <c:pt idx="5">
                  <c:v>11.2</c:v>
                </c:pt>
                <c:pt idx="6">
                  <c:v>14.7</c:v>
                </c:pt>
                <c:pt idx="7">
                  <c:v>12.1</c:v>
                </c:pt>
                <c:pt idx="8">
                  <c:v>13</c:v>
                </c:pt>
                <c:pt idx="9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73-46EF-9368-45F3665027DD}"/>
            </c:ext>
          </c:extLst>
        </c:ser>
        <c:ser>
          <c:idx val="2"/>
          <c:order val="2"/>
          <c:tx>
            <c:strRef>
              <c:f>'Päivittäinen nik käyttö kooste'!$E$22</c:f>
              <c:strCache>
                <c:ptCount val="1"/>
                <c:pt idx="0">
                  <c:v>Sähkösavuke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9.2563794996048214E-3"/>
                  <c:y val="-1.4033559047255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73-46EF-9368-45F366502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'Päivittäinen nik käyttö kooste'!$B$23:$B$32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'Päivittäinen nik käyttö kooste'!$E$23:$E$32</c:f>
              <c:numCache>
                <c:formatCode>General</c:formatCode>
                <c:ptCount val="10"/>
                <c:pt idx="4" formatCode="#,##0">
                  <c:v>6.1</c:v>
                </c:pt>
                <c:pt idx="5" formatCode="#,##0">
                  <c:v>5</c:v>
                </c:pt>
                <c:pt idx="6" formatCode="#,##0">
                  <c:v>4.2</c:v>
                </c:pt>
                <c:pt idx="7" formatCode="#,##0">
                  <c:v>3.3</c:v>
                </c:pt>
                <c:pt idx="8" formatCode="#,##0">
                  <c:v>6</c:v>
                </c:pt>
                <c:pt idx="9" formatCode="#,##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73-46EF-9368-45F3665027DD}"/>
            </c:ext>
          </c:extLst>
        </c:ser>
        <c:ser>
          <c:idx val="3"/>
          <c:order val="3"/>
          <c:tx>
            <c:strRef>
              <c:f>'Päivittäinen nik käyttö kooste'!$F$22</c:f>
              <c:strCache>
                <c:ptCount val="1"/>
                <c:pt idx="0">
                  <c:v>Nikotiinipussit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'Päivittäinen nik käyttö kooste'!$B$23:$B$32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'Päivittäinen nik käyttö kooste'!$F$23:$F$32</c:f>
              <c:numCache>
                <c:formatCode>General</c:formatCode>
                <c:ptCount val="10"/>
                <c:pt idx="8" formatCode="#,##0">
                  <c:v>3</c:v>
                </c:pt>
                <c:pt idx="9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73-46EF-9368-45F3665027D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584783"/>
        <c:axId val="173590063"/>
      </c:lineChart>
      <c:catAx>
        <c:axId val="17358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3590063"/>
        <c:crosses val="autoZero"/>
        <c:auto val="1"/>
        <c:lblAlgn val="ctr"/>
        <c:lblOffset val="100"/>
        <c:noMultiLvlLbl val="0"/>
      </c:catAx>
      <c:valAx>
        <c:axId val="17359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3584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Nikotiinituotteiden käyttö nykyisin </a:t>
            </a:r>
          </a:p>
          <a:p>
            <a:pPr>
              <a:defRPr/>
            </a:pPr>
            <a:r>
              <a:rPr lang="fi-FI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AO, 1. ja 2. vuoden opiskelijat  </a:t>
            </a:r>
            <a:r>
              <a:rPr lang="fi-FI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koko Suomi </a:t>
            </a:r>
            <a:r>
              <a:rPr lang="fi-FI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% </a:t>
            </a:r>
          </a:p>
        </c:rich>
      </c:tx>
      <c:layout>
        <c:manualLayout>
          <c:xMode val="edge"/>
          <c:yMode val="edge"/>
          <c:x val="0.14220039504875881"/>
          <c:y val="2.7436259814795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'Nykyisin käyttö kooste'!$B$24</c:f>
              <c:strCache>
                <c:ptCount val="1"/>
                <c:pt idx="0">
                  <c:v>tupakka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1.7432658919744012E-4"/>
                  <c:y val="-5.9968861776602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F3-4D4D-81D1-9EFE0EFDEF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'Nykyisin käyttö kooste'!$A$25:$A$34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'Nykyisin käyttö kooste'!$B$25:$B$34</c:f>
              <c:numCache>
                <c:formatCode>General</c:formatCode>
                <c:ptCount val="10"/>
                <c:pt idx="1">
                  <c:v>53</c:v>
                </c:pt>
                <c:pt idx="2" formatCode="0">
                  <c:v>53</c:v>
                </c:pt>
                <c:pt idx="3" formatCode="0">
                  <c:v>50</c:v>
                </c:pt>
                <c:pt idx="4" formatCode="0">
                  <c:v>43</c:v>
                </c:pt>
                <c:pt idx="5" formatCode="0">
                  <c:v>37</c:v>
                </c:pt>
                <c:pt idx="6" formatCode="0">
                  <c:v>35</c:v>
                </c:pt>
                <c:pt idx="7" formatCode="0">
                  <c:v>35</c:v>
                </c:pt>
                <c:pt idx="8" formatCode="0">
                  <c:v>32</c:v>
                </c:pt>
                <c:pt idx="9" formatCode="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F3-4D4D-81D1-9EFE0EFDEF39}"/>
            </c:ext>
          </c:extLst>
        </c:ser>
        <c:ser>
          <c:idx val="1"/>
          <c:order val="1"/>
          <c:tx>
            <c:strRef>
              <c:f>'Nykyisin käyttö kooste'!$C$24</c:f>
              <c:strCache>
                <c:ptCount val="1"/>
                <c:pt idx="0">
                  <c:v>Nuuska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1.1796099202353012E-2"/>
                  <c:y val="-1.1965045662212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F3-4D4D-81D1-9EFE0EFDEF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'Nykyisin käyttö kooste'!$A$25:$A$34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'Nykyisin käyttö kooste'!$C$25:$C$34</c:f>
              <c:numCache>
                <c:formatCode>General</c:formatCode>
                <c:ptCount val="10"/>
                <c:pt idx="1">
                  <c:v>12</c:v>
                </c:pt>
                <c:pt idx="2" formatCode="0">
                  <c:v>17</c:v>
                </c:pt>
                <c:pt idx="3" formatCode="0">
                  <c:v>21</c:v>
                </c:pt>
                <c:pt idx="4" formatCode="0">
                  <c:v>23</c:v>
                </c:pt>
                <c:pt idx="5" formatCode="0">
                  <c:v>25</c:v>
                </c:pt>
                <c:pt idx="6" formatCode="0">
                  <c:v>26</c:v>
                </c:pt>
                <c:pt idx="7" formatCode="0">
                  <c:v>23</c:v>
                </c:pt>
                <c:pt idx="8" formatCode="0">
                  <c:v>22</c:v>
                </c:pt>
                <c:pt idx="9" formatCode="0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F3-4D4D-81D1-9EFE0EFDEF39}"/>
            </c:ext>
          </c:extLst>
        </c:ser>
        <c:ser>
          <c:idx val="2"/>
          <c:order val="2"/>
          <c:tx>
            <c:strRef>
              <c:f>'Nykyisin käyttö kooste'!$D$24</c:f>
              <c:strCache>
                <c:ptCount val="1"/>
                <c:pt idx="0">
                  <c:v>Sähkösavuke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8.5420028706692398E-3"/>
                  <c:y val="-2.6366190496529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F3-4D4D-81D1-9EFE0EFDEF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'Nykyisin käyttö kooste'!$A$25:$A$34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'Nykyisin käyttö kooste'!$D$25:$D$34</c:f>
              <c:numCache>
                <c:formatCode>General</c:formatCode>
                <c:ptCount val="10"/>
                <c:pt idx="4" formatCode="0">
                  <c:v>20</c:v>
                </c:pt>
                <c:pt idx="5" formatCode="0">
                  <c:v>16</c:v>
                </c:pt>
                <c:pt idx="6" formatCode="0">
                  <c:v>14</c:v>
                </c:pt>
                <c:pt idx="7" formatCode="0">
                  <c:v>12</c:v>
                </c:pt>
                <c:pt idx="8" formatCode="0">
                  <c:v>23</c:v>
                </c:pt>
                <c:pt idx="9" formatCode="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6F3-4D4D-81D1-9EFE0EFDEF39}"/>
            </c:ext>
          </c:extLst>
        </c:ser>
        <c:ser>
          <c:idx val="3"/>
          <c:order val="3"/>
          <c:tx>
            <c:strRef>
              <c:f>'Nykyisin käyttö kooste'!$E$24</c:f>
              <c:strCache>
                <c:ptCount val="1"/>
                <c:pt idx="0">
                  <c:v>Nikotiinipussit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'Nykyisin käyttö kooste'!$A$25:$A$34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'Nykyisin käyttö kooste'!$E$25:$E$34</c:f>
              <c:numCache>
                <c:formatCode>General</c:formatCode>
                <c:ptCount val="10"/>
                <c:pt idx="8" formatCode="0">
                  <c:v>15</c:v>
                </c:pt>
                <c:pt idx="9" formatCode="0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6F3-4D4D-81D1-9EFE0EFDEF3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62109680"/>
        <c:axId val="1062126480"/>
      </c:lineChart>
      <c:catAx>
        <c:axId val="106210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62126480"/>
        <c:crosses val="autoZero"/>
        <c:auto val="1"/>
        <c:lblAlgn val="ctr"/>
        <c:lblOffset val="100"/>
        <c:noMultiLvlLbl val="0"/>
      </c:catAx>
      <c:valAx>
        <c:axId val="106212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6210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>
      <a:solidFill>
        <a:schemeClr val="tx1"/>
      </a:solidFill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Tosi humalassa vähintään kerran kuukaudessa</a:t>
            </a:r>
          </a:p>
          <a:p>
            <a:pPr>
              <a:defRPr/>
            </a:pPr>
            <a:r>
              <a:rPr lang="fi-FI"/>
              <a:t> AO ,koko Suomi %</a:t>
            </a:r>
          </a:p>
        </c:rich>
      </c:tx>
      <c:layout>
        <c:manualLayout>
          <c:xMode val="edge"/>
          <c:yMode val="edge"/>
          <c:x val="0.11403497942386831"/>
          <c:y val="3.81381381381381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'Tosi humalassa väh kerran kk'!$C$17</c:f>
              <c:strCache>
                <c:ptCount val="1"/>
                <c:pt idx="0">
                  <c:v>Ammatillinen oppilaitos 1.ja 2.vuoden opiskelijat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'Tosi humalassa väh kerran kk'!$B$18:$B$26</c:f>
              <c:strCache>
                <c:ptCount val="9"/>
                <c:pt idx="0">
                  <c:v>2008-2009</c:v>
                </c:pt>
                <c:pt idx="1">
                  <c:v>2010-2011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  <c:pt idx="8">
                  <c:v>2025</c:v>
                </c:pt>
              </c:strCache>
            </c:strRef>
          </c:cat>
          <c:val>
            <c:numRef>
              <c:f>'Tosi humalassa väh kerran kk'!$C$18:$C$26</c:f>
              <c:numCache>
                <c:formatCode>0</c:formatCode>
                <c:ptCount val="9"/>
                <c:pt idx="0">
                  <c:v>40.1</c:v>
                </c:pt>
                <c:pt idx="1">
                  <c:v>38.799999999999997</c:v>
                </c:pt>
                <c:pt idx="2">
                  <c:v>34.299999999999997</c:v>
                </c:pt>
                <c:pt idx="3">
                  <c:v>30.7</c:v>
                </c:pt>
                <c:pt idx="4">
                  <c:v>28.8</c:v>
                </c:pt>
                <c:pt idx="5">
                  <c:v>26.8</c:v>
                </c:pt>
                <c:pt idx="6">
                  <c:v>24</c:v>
                </c:pt>
                <c:pt idx="7">
                  <c:v>21.8</c:v>
                </c:pt>
                <c:pt idx="8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F0-4DF0-9962-CAB6886BFB0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3274575"/>
        <c:axId val="123284655"/>
      </c:lineChart>
      <c:catAx>
        <c:axId val="12327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284655"/>
        <c:crosses val="autoZero"/>
        <c:auto val="1"/>
        <c:lblAlgn val="ctr"/>
        <c:lblOffset val="100"/>
        <c:noMultiLvlLbl val="0"/>
      </c:catAx>
      <c:valAx>
        <c:axId val="123284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27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>
      <a:solidFill>
        <a:schemeClr val="tx1"/>
      </a:solidFill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Kokeillut</a:t>
            </a:r>
            <a:r>
              <a:rPr lang="en-US" baseline="0"/>
              <a:t> kannabista ainakin kerran</a:t>
            </a:r>
          </a:p>
          <a:p>
            <a:pPr>
              <a:defRPr/>
            </a:pPr>
            <a:r>
              <a:rPr lang="en-US" baseline="0"/>
              <a:t>AO, koko Suomi %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'Kannabis ainak kerran'!$D$19</c:f>
              <c:strCache>
                <c:ptCount val="1"/>
                <c:pt idx="0">
                  <c:v>Ammatillinen oppilaitos 1. ja 2. vuoden opiskelijat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'Kannabis ainak kerran'!$C$20:$C$28</c:f>
              <c:strCache>
                <c:ptCount val="9"/>
                <c:pt idx="0">
                  <c:v>2008-2009</c:v>
                </c:pt>
                <c:pt idx="1">
                  <c:v>2010-2011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  <c:pt idx="8">
                  <c:v>2025</c:v>
                </c:pt>
              </c:strCache>
            </c:strRef>
          </c:cat>
          <c:val>
            <c:numRef>
              <c:f>'Kannabis ainak kerran'!$D$20:$D$28</c:f>
              <c:numCache>
                <c:formatCode>0</c:formatCode>
                <c:ptCount val="9"/>
                <c:pt idx="0">
                  <c:v>16.100000000000001</c:v>
                </c:pt>
                <c:pt idx="1">
                  <c:v>19.8</c:v>
                </c:pt>
                <c:pt idx="2">
                  <c:v>20.100000000000001</c:v>
                </c:pt>
                <c:pt idx="3">
                  <c:v>21.3</c:v>
                </c:pt>
                <c:pt idx="4">
                  <c:v>18.3</c:v>
                </c:pt>
                <c:pt idx="5">
                  <c:v>19.7</c:v>
                </c:pt>
                <c:pt idx="6">
                  <c:v>17.3</c:v>
                </c:pt>
                <c:pt idx="7">
                  <c:v>16.2</c:v>
                </c:pt>
                <c:pt idx="8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6F-49BF-8202-81F7603A89F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2811951"/>
        <c:axId val="552801391"/>
      </c:lineChart>
      <c:catAx>
        <c:axId val="55281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2801391"/>
        <c:crosses val="autoZero"/>
        <c:auto val="1"/>
        <c:lblAlgn val="ctr"/>
        <c:lblOffset val="100"/>
        <c:noMultiLvlLbl val="0"/>
      </c:catAx>
      <c:valAx>
        <c:axId val="552801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2811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>
      <a:solidFill>
        <a:schemeClr val="tx1"/>
      </a:solidFill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D84AD-94C0-4EF3-BEFA-0E0358D1EBD2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8FFDB-AF42-474A-99F8-897168F14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78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uenotalk.fi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0102D-E196-BBAD-FB70-6F5F9F613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2049F7A-D70E-E031-830E-8614171C3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594A8D7-5928-5E08-0999-0BB87F577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kern="12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Osion tavoite: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kern="12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Antaa tuutoreille ajantasaista tietoa omanikäisten päihteidenkäytöstä. Pohtia omassa oppilaitoksessa/lähipiirissä mahdollisesti ilmenevää päihteiden käyttöä ja miettiä keinoja tilanteen parantamiseksi.</a:t>
            </a:r>
          </a:p>
          <a:p>
            <a:pPr rtl="0" fontAlgn="base"/>
            <a:endParaRPr lang="fi-FI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Voit käydä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tuutoreiden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kanssa joko kaikki osiot; nikotiinituotteet, alkoholi ja kannabis, tai valita vaan ne teemat, jotka katsot tarpeelliseksi.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kern="12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HUOM! 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Käytte sitten yhden osion tai useamman,  käykää yhdessä keskustellen läpi myös osion viimeinen dia ”Meidän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amiksen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tilanne”. Kannattaa hyödyntää mahdollisuuksien mukaan myös oman </a:t>
            </a:r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cs typeface="Calibri"/>
              </a:rPr>
              <a:t>oppilaitoksen kouluterveyskyselytuloksia.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endParaRPr lang="fi-FI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7978900-D302-10A8-A122-B415A2638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1860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Miten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kannabiksen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käyttö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diagrammien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mukaan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muuttunut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Mitkä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voineet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vaikuttaa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muutokseen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rtl="0" fontAlgn="base"/>
            <a:r>
              <a:rPr lang="fi-FI" u="sng" dirty="0"/>
              <a:t>Lisäkysymys</a:t>
            </a:r>
          </a:p>
          <a:p>
            <a:pPr rtl="0" fontAlgn="base"/>
            <a:r>
              <a:rPr lang="fi-FI" dirty="0"/>
              <a:t>Jos haluat opiskelijoiden kanssa syventyä tarkemmin kannabisteemaan, voit tässä kohtaa kysyä dian 12 ”Meidän </a:t>
            </a:r>
            <a:r>
              <a:rPr lang="fi-FI" dirty="0" err="1"/>
              <a:t>amiksen</a:t>
            </a:r>
            <a:r>
              <a:rPr lang="fi-FI" dirty="0"/>
              <a:t> tilanne” kysymykset. Voit myös kysyä kysymykset lopuksi liittyen kaikkiin päihteisiin.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rtl="0" fontAlgn="base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D8DE7-8E56-0657-292F-E7554D4E0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2C5167C-EF85-1BBA-DDAA-B97F55DD5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5C3D215-21C7-CC01-9DAC-3D1BB2735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Kysymykset tulevat esiin yksitellen. Pohtikaa niitä yhdessä.</a:t>
            </a:r>
          </a:p>
          <a:p>
            <a:endParaRPr lang="fi-FI"/>
          </a:p>
          <a:p>
            <a:r>
              <a:rPr lang="fi-FI"/>
              <a:t>Jos mahdollista, omat oppilaitoksen kouluterveyskyselytuloksia voi nostaa esiin tässä kohtaa.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10F5C0-00EA-00F0-9C8D-BC4ED5180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017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>
                <a:ea typeface="Calibri"/>
                <a:cs typeface="Calibri"/>
              </a:rPr>
              <a:t>Buenotalk</a:t>
            </a:r>
            <a:r>
              <a:rPr lang="fi-FI" dirty="0">
                <a:ea typeface="Calibri"/>
                <a:cs typeface="Calibri"/>
              </a:rPr>
              <a:t>=hyvinvointisisältöjä nuorille somessa ja verkossa. </a:t>
            </a:r>
          </a:p>
          <a:p>
            <a:r>
              <a:rPr lang="fi-FI" dirty="0">
                <a:ea typeface="Calibri"/>
                <a:cs typeface="Calibri"/>
              </a:rPr>
              <a:t>Kannattaa tutustuttaa tuutorit </a:t>
            </a:r>
            <a:r>
              <a:rPr lang="fi-FI" dirty="0" err="1">
                <a:ea typeface="Calibri"/>
                <a:cs typeface="Calibri"/>
              </a:rPr>
              <a:t>Buenotalkiin</a:t>
            </a:r>
            <a:r>
              <a:rPr lang="fi-FI" dirty="0">
                <a:ea typeface="Calibri"/>
                <a:cs typeface="Calibri"/>
              </a:rPr>
              <a:t>, he voivat vinkata siitä myös muille opiskelijoille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https://buenotalk.fi/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39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4FB10-DFBA-4F5A-5A9E-0BF93755B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D4FC989-CEAA-5E17-BEFA-D1B835F46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4D7C59D-A1EA-70A8-C4CD-169260F39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Näytä dia tuutoreille. Dia muistuttaa </a:t>
            </a:r>
            <a:r>
              <a:rPr lang="fi-FI" dirty="0" err="1"/>
              <a:t>tuutoreita</a:t>
            </a:r>
            <a:r>
              <a:rPr lang="fi-FI" dirty="0"/>
              <a:t> heidän tehtävänsä tärkeydestä ja perustelee sitä, miksi on tärkeää pohtia päihdeteemaa tuutorin roolista käsin.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EC8241-CCFA-CD0A-E2DD-145F85BD9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64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35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Pohtikaa kysymyksiä yhdessä. Koostetta löytyy seuraavalta dialta.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i-FI" b="0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1. </a:t>
            </a:r>
            <a:r>
              <a:rPr lang="en-US" sz="1200" b="0" dirty="0">
                <a:solidFill>
                  <a:prstClr val="black"/>
                </a:solidFill>
                <a:latin typeface="Calibri" panose="020F0502020204030204"/>
              </a:rPr>
              <a:t>Onko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nikotiinituotteiden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käyttö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diagrammien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mukaan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muuttunut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Mitkä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asiat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voineet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vaikuttaa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muutokseen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HUOM! 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hyvä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selventää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nuorille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diagrammeista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seuraavat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asiat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Vasemmanpuoleinen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diagrammi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“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päivittäin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”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kuvaa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sitä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käyttääkö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jotain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nikotiinituotetta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joka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päivä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Oikeanpuoleinen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diagrammi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“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nykyisin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”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kuvaa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kokonaisutta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käyttääkö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jotain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nikotiinituotetta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joka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päivä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useamman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kerran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viikossa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tai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harvemmin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kuin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kerran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viikoissa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Diagrammit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pohjautuvat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valtakunnallisiin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tuloksiin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keskiarvoja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kaikkien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oppilaitosten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fi-FI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toteuteutetaan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toinen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vuosi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viimeksi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keväällä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2025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tuottaa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laajasti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tietoa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Nuorten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hyvinvoinnista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koulunkäynnistä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osallisuudesta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avun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saamisesta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palveluista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Kyselyyn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vastataan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anonyymisti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Amiksista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siihen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vastaavat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ammatillista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perustutkintoa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opiskelevat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alle 21-vuotiaat.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75F9B-1BA9-426D-978A-17A37EB3B91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69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en-US" sz="1200" b="0" dirty="0">
                <a:solidFill>
                  <a:prstClr val="black"/>
                </a:solidFill>
                <a:latin typeface="+mn-lt"/>
              </a:rPr>
              <a:t>Onko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nikotiinituotteiden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käyttö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diagrammien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mukaan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muuttunut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Mitkä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voineet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vaikuttaa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muutokseen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rtl="0" fontAlgn="base"/>
            <a:endParaRPr lang="fi-FI" dirty="0"/>
          </a:p>
          <a:p>
            <a:pPr rtl="0" fontAlgn="base"/>
            <a:r>
              <a:rPr lang="fi-FI" u="sng" dirty="0"/>
              <a:t>Lisäkysymys</a:t>
            </a:r>
          </a:p>
          <a:p>
            <a:pPr rtl="0" fontAlgn="base"/>
            <a:r>
              <a:rPr lang="fi-FI" dirty="0"/>
              <a:t>Jos haluat opiskelijoiden kanssa syventyä tarkemmin nikotiiniteemaan, voit jo tässä kohtaa kysyä dian 12 ”Meidän </a:t>
            </a:r>
            <a:r>
              <a:rPr lang="fi-FI" dirty="0" err="1"/>
              <a:t>amiksen</a:t>
            </a:r>
            <a:r>
              <a:rPr lang="fi-FI" dirty="0"/>
              <a:t> tilanne” kysymykset. Voit myös kysyä kysymykset vasta ihan lopuksi liittyen kaikkiin päihteisiin.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93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Pohtikaa kysymyksiä yhdessä. Koostetta löytyy seuraavalta dialta.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1. Miten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alkoholinkäyttö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diagrammien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mukaan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muuttunut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Mitkä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asiat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vaikuttaneet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muutokseen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  <a:p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Diagrammit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pohjautuvat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valtakunnallisiin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tuloksiin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keskiarvoja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kaikkien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oppilaitosten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fi-FI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toteuteutetaan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toinen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vuosi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viimeksi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keväällä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2025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tuottaa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laajasti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tietoa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Nuorten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hyvinvoinnista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koulunkäynnistä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osallisuudesta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avun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saamisesta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palveluista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Kyselyyn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vastataan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anonyymisti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Amiksista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siihen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vastaavat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ammatillista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perustutkintoa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opiskelevat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alle 21-vuotiaat.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75F9B-1BA9-426D-978A-17A37EB3B91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5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Miten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alkoholinkäyttö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diagrammien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mukaan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muuttunut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Mitkä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vaikuttaneet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muutokseen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rtl="0" fontAlgn="base"/>
            <a:endParaRPr lang="fi-FI" dirty="0"/>
          </a:p>
          <a:p>
            <a:pPr rtl="0" fontAlgn="base"/>
            <a:r>
              <a:rPr lang="fi-FI" u="sng" dirty="0"/>
              <a:t>Lisäkysymys</a:t>
            </a:r>
          </a:p>
          <a:p>
            <a:pPr rtl="0" fontAlgn="base"/>
            <a:r>
              <a:rPr lang="fi-FI" dirty="0"/>
              <a:t>Jos haluat opiskelijoiden kanssa syventyä tarkemmin alkoholiteemaan, voit jo tässä kohtaa kysyä dian 12 ”Meidän </a:t>
            </a:r>
            <a:r>
              <a:rPr lang="fi-FI" dirty="0" err="1"/>
              <a:t>amiksen</a:t>
            </a:r>
            <a:r>
              <a:rPr lang="fi-FI" dirty="0"/>
              <a:t> tilanne” kysymykset. Voit myös kysyä kysymykset vasta ihan lopuksi liittyen kaikkiin päihteisiin. </a:t>
            </a:r>
          </a:p>
          <a:p>
            <a:pPr rtl="0" fontAlgn="base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48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592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Pohtikaa kysymyksiä yhdessä. Koostetta löytyy seuraavalta dialta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1. Miten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kannabiksen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käyttö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diagrammin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mukaan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muuttunut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Mitkä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asiat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voineet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vaikuttaa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muutokseen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  <a:p>
            <a:endParaRPr lang="fi-FI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Diagrammit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pohjautuvat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valtakunnallisiin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tuloksiin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keskiarvoja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kaikkien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oppilaitosten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fi-FI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toteuteutetaan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toinen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vuosi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viimeksi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keväällä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2025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tuottaa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laajasti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tietoa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Nuorten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hyvinvoinnista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koulunkäynnistä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osallisuudesta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avun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saamisesta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palveluista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Kyselyyn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vastataan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anonyymisti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Amiksista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siihen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vastaavat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ammatillista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perustutkintoa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opiskelevat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alle 21-vuotiaat.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75F9B-1BA9-426D-978A-17A37EB3B91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45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46B08C9-05C4-49EA-8F43-7036379214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6169" y="1808975"/>
            <a:ext cx="8635328" cy="4683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7FE162CB-651D-4050-A196-153C55533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8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9F2398-EF43-445E-97C5-581BA97C83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EHYT Bueno">
            <a:extLst>
              <a:ext uri="{FF2B5EF4-FFF2-40B4-BE49-F238E27FC236}">
                <a16:creationId xmlns:a16="http://schemas.microsoft.com/office/drawing/2014/main" id="{550B7623-C616-4871-B599-79C047AE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6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11" y="194502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9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7" y="5976467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7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E740DE4-19D0-4F7E-AED0-FF9C340F7B2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EHYT Bueno&#10;">
            <a:extLst>
              <a:ext uri="{FF2B5EF4-FFF2-40B4-BE49-F238E27FC236}">
                <a16:creationId xmlns:a16="http://schemas.microsoft.com/office/drawing/2014/main" id="{5808CDEB-356C-4BAE-91DD-DA978172B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11" y="265093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4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E740DE4-19D0-4F7E-AED0-FF9C340F7B2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&#10;">
            <a:extLst>
              <a:ext uri="{FF2B5EF4-FFF2-40B4-BE49-F238E27FC236}">
                <a16:creationId xmlns:a16="http://schemas.microsoft.com/office/drawing/2014/main" id="{D9E38724-1A23-41D7-A804-A14CE9515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3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4DB6833-73D1-4449-882D-BACEEB4655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626AAEB4-3D1F-4266-9A4A-FC0C769DC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83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4DB6833-73D1-4449-882D-BACEEB4655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EHYT Bueno">
            <a:extLst>
              <a:ext uri="{FF2B5EF4-FFF2-40B4-BE49-F238E27FC236}">
                <a16:creationId xmlns:a16="http://schemas.microsoft.com/office/drawing/2014/main" id="{DF27228B-9999-42C5-86DC-C5BB7531F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3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71A9EF9-B3E7-4EF6-87CA-33371E88F5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C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0391F892-7C44-4E22-9C3B-4FADC242C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  <a:solidFill>
            <a:srgbClr val="F8C0BA"/>
          </a:solidFill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5E2C330-7B36-4473-9385-3B5741BDC1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8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71A9EF9-B3E7-4EF6-87CA-33371E88F5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C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EHYT Bueno&#10;">
            <a:extLst>
              <a:ext uri="{FF2B5EF4-FFF2-40B4-BE49-F238E27FC236}">
                <a16:creationId xmlns:a16="http://schemas.microsoft.com/office/drawing/2014/main" id="{07D04E64-5633-4532-88BE-8E74C371F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6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A636F24-E008-4A1E-9BBA-772E3076F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9374" y="278716"/>
            <a:ext cx="144487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5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67AA64B-9B76-4D58-A5DC-0EAACFDEB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169" y="1825625"/>
            <a:ext cx="408347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0A6A236-4F3A-4E06-8349-D7AE5AD4EA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24362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3C819553-B82A-4B29-9EC9-968DB0642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3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7B3CF-1BB0-411A-BD03-5478E833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4" name="Kuva 3" descr="Tyttö istuu aidan edessä hymyilee ja näyttää peukkua. Aitaa vasten on polkupyörä.">
            <a:extLst>
              <a:ext uri="{FF2B5EF4-FFF2-40B4-BE49-F238E27FC236}">
                <a16:creationId xmlns:a16="http://schemas.microsoft.com/office/drawing/2014/main" id="{14A772EE-655F-405E-A70B-9EB6A728C5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 b="100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E35995C-021C-4C23-9A7C-D22ED3DE3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2" y="465650"/>
            <a:ext cx="4739686" cy="447580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AEFB055-5C78-4907-8031-2B34045534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1" y="5983159"/>
            <a:ext cx="1321728" cy="6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14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7FB6BF6B-7AB5-4B49-9A49-3CAC61BAFFD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73247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7926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96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254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3383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503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913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001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579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897B942A-B370-40C2-805A-7DF8CCC04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9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936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796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019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46B08C9-05C4-49EA-8F43-7036379214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6169" y="1808975"/>
            <a:ext cx="8635328" cy="4683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EA785458-2DBA-4BD4-9322-3EDC210C3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38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67AA64B-9B76-4D58-A5DC-0EAACFDEB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169" y="1825625"/>
            <a:ext cx="408347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0A6A236-4F3A-4E06-8349-D7AE5AD4EA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24362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48826F2A-4D35-4C41-88A1-CEA9609A5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16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DB41EB6C-5643-4430-8D32-27BD6E2A6F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94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7333DC13-B0A7-4A3E-AA0F-B1AB558B8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27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7333DC13-B0A7-4A3E-AA0F-B1AB558B8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20" y="5910744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4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877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6A0BC4A-C9EC-4D35-81CD-48315BD2F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E306033-CD61-4DE3-80A2-3D4B58F8EB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06681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AF7A9FF-1F1E-449B-A457-29B8433EE7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06681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3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C444A23-9D1C-433A-A6DC-01BFAEAC9A5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589010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B7B48F-19F7-4F66-8777-00962C293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0124" y="296597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07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CA57590-4170-41A7-8525-FF4CBD852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7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ED8F5D76-7BAB-4A3A-8A80-94266568A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56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54CA59E-D2B4-4892-87B3-827C6196A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44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3AF1904-CDAF-46E1-A2DB-0165C6908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7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A957BCC-8C58-49D9-851E-E3A2AB1FE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7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DF382DF-67CE-4F96-8ACF-4C324C007DC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5987187" cy="915954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8" name="Kuva 7" descr="EHYT Bueno&#10;">
            <a:extLst>
              <a:ext uri="{FF2B5EF4-FFF2-40B4-BE49-F238E27FC236}">
                <a16:creationId xmlns:a16="http://schemas.microsoft.com/office/drawing/2014/main" id="{5D902F54-6E09-4909-BCBD-170691B08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53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B1C810F3-C332-44D2-9EAE-9ACA11023E9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8" name="Kuva 7" descr="EHYT Bueno&#10;">
            <a:extLst>
              <a:ext uri="{FF2B5EF4-FFF2-40B4-BE49-F238E27FC236}">
                <a16:creationId xmlns:a16="http://schemas.microsoft.com/office/drawing/2014/main" id="{23C456EB-C502-4F2D-A1D1-8ABD622D1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55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54995A0F-3548-416E-B780-F22765A906B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4243C31C-ACF1-43CB-8BAB-DFAB0423C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37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54995A0F-3548-416E-B780-F22765A906B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457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E7D2184-7F56-4C49-AD4B-C964AE4A36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&#10;">
            <a:extLst>
              <a:ext uri="{FF2B5EF4-FFF2-40B4-BE49-F238E27FC236}">
                <a16:creationId xmlns:a16="http://schemas.microsoft.com/office/drawing/2014/main" id="{F0AD96A3-C2C9-4570-A3E6-E183088D9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20" y="5872644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1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7FB6BF6B-7AB5-4B49-9A49-3CAC61BAFFD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320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E7D2184-7F56-4C49-AD4B-C964AE4A36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17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E306CB5-56FB-4952-ABDD-AFF6D0D2F50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961CFB0-B4E7-47E2-A178-3003226A4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381" y="285712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9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2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9F2398-EF43-445E-97C5-581BA97C83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EHYT Bueno&#10;">
            <a:extLst>
              <a:ext uri="{FF2B5EF4-FFF2-40B4-BE49-F238E27FC236}">
                <a16:creationId xmlns:a16="http://schemas.microsoft.com/office/drawing/2014/main" id="{550B7623-C616-4871-B599-79C047AE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3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6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5" r:id="rId4"/>
    <p:sldLayoutId id="2147483697" r:id="rId5"/>
    <p:sldLayoutId id="2147483698" r:id="rId6"/>
    <p:sldLayoutId id="2147483696" r:id="rId7"/>
    <p:sldLayoutId id="214748369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45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34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5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A3B3A8-52CC-5D35-22A4-BCC2588AC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D43865-9E6F-7E5D-4FDF-98C179B48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3981236"/>
            <a:ext cx="4713667" cy="2388119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600" dirty="0"/>
            </a:br>
            <a:r>
              <a:rPr lang="en-US" sz="3600" dirty="0"/>
              <a:t>5. </a:t>
            </a:r>
            <a:r>
              <a:rPr lang="en-US" sz="3600" dirty="0" err="1"/>
              <a:t>Päihteiden</a:t>
            </a:r>
            <a:r>
              <a:rPr lang="en-US" sz="3600" dirty="0"/>
              <a:t> </a:t>
            </a:r>
            <a:r>
              <a:rPr lang="en-US" sz="3600" dirty="0" err="1"/>
              <a:t>käyttö</a:t>
            </a:r>
            <a:br>
              <a:rPr lang="en-US" sz="3600" dirty="0"/>
            </a:br>
            <a:r>
              <a:rPr lang="en-US" sz="3600" dirty="0"/>
              <a:t>-</a:t>
            </a:r>
            <a:r>
              <a:rPr lang="en-US" sz="3600" dirty="0" err="1"/>
              <a:t>amis</a:t>
            </a:r>
            <a:br>
              <a:rPr lang="en-US" sz="4400" dirty="0"/>
            </a:br>
            <a:endParaRPr lang="en-US" sz="5400" dirty="0">
              <a:cs typeface="Calibri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A90C6E-E407-E39F-20B4-1ACDA3A27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 descr="Kolme nuorta juttelee rakennuksen edessä.">
            <a:extLst>
              <a:ext uri="{FF2B5EF4-FFF2-40B4-BE49-F238E27FC236}">
                <a16:creationId xmlns:a16="http://schemas.microsoft.com/office/drawing/2014/main" id="{79AB1FB1-7FE4-C004-5BF7-1C0F28AA7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r="2618"/>
          <a:stretch/>
        </p:blipFill>
        <p:spPr>
          <a:xfrm flipH="1">
            <a:off x="-1" y="0"/>
            <a:ext cx="4870884" cy="685800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639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1916E-5E15-4A85-A2C0-7E826EB4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05" y="410789"/>
            <a:ext cx="8473831" cy="927348"/>
          </a:xfrm>
        </p:spPr>
        <p:txBody>
          <a:bodyPr>
            <a:normAutofit/>
          </a:bodyPr>
          <a:lstStyle/>
          <a:p>
            <a:r>
              <a:rPr lang="fi-FI" sz="3600" b="1" dirty="0">
                <a:latin typeface="+mn-lt"/>
              </a:rPr>
              <a:t>Amis-opiskelijoiden kannabiksen käyttö %, </a:t>
            </a:r>
          </a:p>
        </p:txBody>
      </p:sp>
      <p:graphicFrame>
        <p:nvGraphicFramePr>
          <p:cNvPr id="5" name="Kaavio 4" descr="Infograafi: Kokeillut kannabista ainakin kerran AO, koko Suomi %.">
            <a:extLst>
              <a:ext uri="{FF2B5EF4-FFF2-40B4-BE49-F238E27FC236}">
                <a16:creationId xmlns:a16="http://schemas.microsoft.com/office/drawing/2014/main" id="{7F3F7B90-962F-8793-A3AB-C3C22FB716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332331"/>
              </p:ext>
            </p:extLst>
          </p:nvPr>
        </p:nvGraphicFramePr>
        <p:xfrm>
          <a:off x="1648738" y="1677411"/>
          <a:ext cx="5846523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16DDED0-DAF1-4601-8488-1B33B3AAC6A9}"/>
              </a:ext>
            </a:extLst>
          </p:cNvPr>
          <p:cNvSpPr txBox="1"/>
          <p:nvPr/>
        </p:nvSpPr>
        <p:spPr>
          <a:xfrm>
            <a:off x="93301" y="6315959"/>
            <a:ext cx="399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Lähde: Kouluterveyskysely 2025, koko Suomi</a:t>
            </a:r>
          </a:p>
        </p:txBody>
      </p:sp>
      <p:pic>
        <p:nvPicPr>
          <p:cNvPr id="7" name="Kuva 6" descr="Terveyden ja hyvinvoinnin laitos">
            <a:extLst>
              <a:ext uri="{FF2B5EF4-FFF2-40B4-BE49-F238E27FC236}">
                <a16:creationId xmlns:a16="http://schemas.microsoft.com/office/drawing/2014/main" id="{67A55964-B95C-4C0A-9396-A4A08BE9E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3" y="6136893"/>
            <a:ext cx="2554517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0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3330" y="204740"/>
            <a:ext cx="8104188" cy="915988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fi-FI" sz="3600" b="1" dirty="0">
                <a:latin typeface="Calibri"/>
                <a:cs typeface="Calibri"/>
              </a:rPr>
              <a:t>Koostetta pohdinnoista –amis </a:t>
            </a:r>
            <a:r>
              <a:rPr lang="fi-FI" sz="2400" b="1" dirty="0">
                <a:latin typeface="Calibri"/>
                <a:cs typeface="Calibri"/>
              </a:rPr>
              <a:t>2/2</a:t>
            </a:r>
            <a:endParaRPr lang="fi-FI" sz="2400" b="1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397B0C5-5341-4279-B9E0-C63A5519E57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3330" y="1485826"/>
            <a:ext cx="8181975" cy="5167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fi-FI" sz="2600" b="0" dirty="0"/>
              <a:t>Koko Suomen tulosten mukaan </a:t>
            </a:r>
            <a:r>
              <a:rPr lang="fi-FI" sz="2600" dirty="0"/>
              <a:t>k</a:t>
            </a:r>
            <a:r>
              <a:rPr lang="fi-FI" sz="2600" b="0" dirty="0"/>
              <a:t>annabiksen yksittäiset käyttökokeilut ovat vähentyneet jo useamman vuoden ajan</a:t>
            </a:r>
          </a:p>
          <a:p>
            <a:pPr algn="l"/>
            <a:endParaRPr lang="fi-FI" sz="2600" dirty="0"/>
          </a:p>
          <a:p>
            <a:pPr algn="l"/>
            <a:r>
              <a:rPr lang="fi-FI" b="0" dirty="0"/>
              <a:t>2.    Muutokseen vaikuttaneita tekijöitä</a:t>
            </a:r>
            <a:endParaRPr lang="fi-FI" b="0" dirty="0">
              <a:ea typeface="Calibri"/>
              <a:cs typeface="Calibri"/>
            </a:endParaRPr>
          </a:p>
          <a:p>
            <a:pPr marL="457200" indent="-4572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dirty="0"/>
              <a:t>Tietoisuus kannabiksen haitoista on lisääntynyt</a:t>
            </a:r>
            <a:endParaRPr lang="fi-FI" dirty="0">
              <a:ea typeface="Calibri"/>
              <a:cs typeface="Calibri"/>
            </a:endParaRPr>
          </a:p>
          <a:p>
            <a:pPr marL="457200" indent="-4572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dirty="0">
                <a:ea typeface="Calibri"/>
                <a:cs typeface="Calibri"/>
              </a:rPr>
              <a:t>Terveellisten elämäntapojen ihannointi</a:t>
            </a:r>
          </a:p>
          <a:p>
            <a:pPr marL="457200" indent="-457200" algn="l" defTabSz="4572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  <a:defRPr/>
            </a:pPr>
            <a:r>
              <a:rPr lang="fi-FI" dirty="0">
                <a:ea typeface="Calibri"/>
                <a:cs typeface="Calibri"/>
              </a:rPr>
              <a:t>Itsekontrollin menettämisen pelko</a:t>
            </a:r>
          </a:p>
          <a:p>
            <a:pPr marL="457200" indent="-457200" algn="l" defTabSz="4572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  <a:defRPr/>
            </a:pPr>
            <a:r>
              <a:rPr lang="fi-FI" dirty="0">
                <a:ea typeface="Calibri"/>
                <a:cs typeface="Calibri"/>
              </a:rPr>
              <a:t>Tiedetään paremmin, että kannabiksen käyttö on Suomessa laitonta</a:t>
            </a:r>
          </a:p>
          <a:p>
            <a:pPr marL="457200" indent="-457200" algn="l" defTabSz="4572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  <a:defRPr/>
            </a:pPr>
            <a:r>
              <a:rPr lang="fi-FI" dirty="0">
                <a:ea typeface="Calibri"/>
                <a:cs typeface="Calibri"/>
              </a:rPr>
              <a:t>Muu, mikä?</a:t>
            </a:r>
            <a:endParaRPr lang="fi-FI" dirty="0"/>
          </a:p>
          <a:p>
            <a:pPr marL="457200" indent="-457200" algn="l" defTabSz="457200">
              <a:lnSpc>
                <a:spcPct val="100000"/>
              </a:lnSpc>
              <a:spcBef>
                <a:spcPts val="0"/>
              </a:spcBef>
              <a:buChar char="•"/>
              <a:defRPr/>
            </a:pPr>
            <a:endParaRPr lang="fi-FI" sz="2600" dirty="0">
              <a:latin typeface="Calibri" panose="020F0502020204030204"/>
            </a:endParaRPr>
          </a:p>
          <a:p>
            <a:pPr marL="914400" lvl="1" indent="-4572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i-FI" dirty="0">
              <a:latin typeface="Calibri" panose="020F0502020204030204"/>
            </a:endParaRPr>
          </a:p>
          <a:p>
            <a:pPr marL="914400" lvl="1" indent="-4572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i-FI" dirty="0">
              <a:latin typeface="Calibri" panose="020F0502020204030204"/>
            </a:endParaRPr>
          </a:p>
          <a:p>
            <a:pPr marL="914400" lvl="1" indent="-4572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i-FI" b="0" dirty="0">
              <a:ea typeface="Calibri"/>
              <a:cs typeface="Calibri"/>
            </a:endParaRPr>
          </a:p>
          <a:p>
            <a:pPr algn="l"/>
            <a:endParaRPr lang="fi-FI" b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200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B87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C23594-AE67-BE21-BF1A-482167E3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15488F-B629-35F6-DA7C-4B2D058134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9293" y="233808"/>
            <a:ext cx="8277225" cy="915987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fi-FI" sz="3600" b="1" dirty="0">
                <a:latin typeface="Calibri"/>
                <a:cs typeface="Calibri"/>
              </a:rPr>
              <a:t>Meidän </a:t>
            </a:r>
            <a:r>
              <a:rPr lang="fi-FI" sz="3600" b="1" dirty="0" err="1">
                <a:latin typeface="Calibri"/>
                <a:cs typeface="Calibri"/>
              </a:rPr>
              <a:t>amiksen</a:t>
            </a:r>
            <a:r>
              <a:rPr lang="fi-FI" sz="3600" b="1" dirty="0">
                <a:latin typeface="Calibri"/>
                <a:cs typeface="Calibri"/>
              </a:rPr>
              <a:t> tilanne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FD4F060A-0DBC-A8B8-ABBC-9B1A38DDC43F}"/>
              </a:ext>
            </a:extLst>
          </p:cNvPr>
          <p:cNvSpPr txBox="1">
            <a:spLocks/>
          </p:cNvSpPr>
          <p:nvPr/>
        </p:nvSpPr>
        <p:spPr>
          <a:xfrm>
            <a:off x="429269" y="1261496"/>
            <a:ext cx="7172476" cy="153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Tutustuimme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juuri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valtakunnallisiin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kouluterveyskyselyn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tuloksiin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jotka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ovat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keskiarvoja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kaikkien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oppilaitosten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tuloksista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F5779E8-6056-63F5-3CDA-3F2553906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116" y="1950469"/>
            <a:ext cx="1554615" cy="155461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98DDD13-FCB9-3E93-5C92-56012DBB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163" y="2238730"/>
            <a:ext cx="944962" cy="95105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396FC36-7FB1-5A49-786D-DA286A46E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722" y="2252247"/>
            <a:ext cx="944962" cy="95105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78A8361-13D6-DDE8-9DDD-F18130371461}"/>
              </a:ext>
            </a:extLst>
          </p:cNvPr>
          <p:cNvSpPr txBox="1"/>
          <p:nvPr/>
        </p:nvSpPr>
        <p:spPr>
          <a:xfrm>
            <a:off x="429269" y="2602140"/>
            <a:ext cx="8493084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3200" dirty="0"/>
              <a:t>Pohtikaa: </a:t>
            </a:r>
          </a:p>
          <a:p>
            <a:r>
              <a:rPr lang="fi-FI" sz="2800" dirty="0"/>
              <a:t>1. Yllättikö tuloksissa jokin asia?</a:t>
            </a:r>
          </a:p>
          <a:p>
            <a:r>
              <a:rPr lang="fi-FI" sz="2800" dirty="0"/>
              <a:t>2. Onko oman kokemuksenne mukaan tilanne omassa oppilaitoksessanne toinen, kuin näkemissänne tilastoissa? Mikä on toisin? </a:t>
            </a:r>
          </a:p>
          <a:p>
            <a:r>
              <a:rPr lang="fi-FI" sz="2800" dirty="0"/>
              <a:t>3. Jos tilanne on haastava, mitä mielestänne pitäisi tehdä?</a:t>
            </a:r>
          </a:p>
          <a:p>
            <a:r>
              <a:rPr lang="fi-FI" sz="2800" dirty="0"/>
              <a:t>4. Miten tuutori voisi omalta osaltaan </a:t>
            </a:r>
          </a:p>
          <a:p>
            <a:r>
              <a:rPr lang="fi-FI" sz="2800" dirty="0"/>
              <a:t>vaikuttaa tilanteeseen? </a:t>
            </a:r>
          </a:p>
        </p:txBody>
      </p:sp>
    </p:spTree>
    <p:extLst>
      <p:ext uri="{BB962C8B-B14F-4D97-AF65-F5344CB8AC3E}">
        <p14:creationId xmlns:p14="http://schemas.microsoft.com/office/powerpoint/2010/main" val="29845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3003122-01B7-5148-C7B5-31A17A5E48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fi-FI" dirty="0"/>
              <a:t>Nettimummola </a:t>
            </a:r>
            <a:r>
              <a:rPr lang="fi-FI" dirty="0" err="1"/>
              <a:t>Buenotalk</a:t>
            </a:r>
            <a:br>
              <a:rPr lang="fi-FI" dirty="0"/>
            </a:br>
            <a:endParaRPr lang="fi-FI" dirty="0"/>
          </a:p>
        </p:txBody>
      </p:sp>
      <p:pic>
        <p:nvPicPr>
          <p:cNvPr id="6" name="Kuva 5" descr="Buonotalk on nuorten kanava avoimelle jutulle päihteistä ja päihteettömyydestä. ">
            <a:extLst>
              <a:ext uri="{FF2B5EF4-FFF2-40B4-BE49-F238E27FC236}">
                <a16:creationId xmlns:a16="http://schemas.microsoft.com/office/drawing/2014/main" id="{ABE40B81-37E4-00B0-878E-0415C6435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3" y="1"/>
            <a:ext cx="8229600" cy="6858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FC88B47E-AADD-120F-F1EC-20BCA9E79CFC}"/>
              </a:ext>
            </a:extLst>
          </p:cNvPr>
          <p:cNvSpPr txBox="1"/>
          <p:nvPr/>
        </p:nvSpPr>
        <p:spPr>
          <a:xfrm>
            <a:off x="7168552" y="6488668"/>
            <a:ext cx="190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www.buenotalk.fi</a:t>
            </a:r>
          </a:p>
        </p:txBody>
      </p:sp>
    </p:spTree>
    <p:extLst>
      <p:ext uri="{BB962C8B-B14F-4D97-AF65-F5344CB8AC3E}">
        <p14:creationId xmlns:p14="http://schemas.microsoft.com/office/powerpoint/2010/main" val="224079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BBD2-7A1C-B40E-63E0-47C96B13D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68F9ED31-BEAD-C608-D3F5-93D87CC56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899" y="399365"/>
            <a:ext cx="6589010" cy="915954"/>
          </a:xfrm>
        </p:spPr>
        <p:txBody>
          <a:bodyPr/>
          <a:lstStyle/>
          <a:p>
            <a:r>
              <a:rPr lang="fi-FI" dirty="0"/>
              <a:t>Tärkeät tuutorit!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9172626-FD19-CD2A-0CCE-74ADD64BA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338" y="1403724"/>
            <a:ext cx="8358029" cy="4742650"/>
          </a:xfrm>
        </p:spPr>
        <p:txBody>
          <a:bodyPr lIns="91440" tIns="45720" rIns="91440" bIns="45720" anchor="t"/>
          <a:lstStyle/>
          <a:p>
            <a:r>
              <a:rPr lang="fi-FI" b="0" dirty="0">
                <a:cs typeface="Calibri"/>
              </a:rPr>
              <a:t>Teillä tuutoreilla on merkittävä rooli oppilaitoksen yhteisöllisyyden ja viihtyvyyden rakentajina, sekä uusien opiskelijoiden </a:t>
            </a:r>
            <a:r>
              <a:rPr lang="fi-FI" b="0" dirty="0" err="1">
                <a:cs typeface="Calibri"/>
              </a:rPr>
              <a:t>ryhmäyttäjinä</a:t>
            </a:r>
            <a:r>
              <a:rPr lang="fi-FI" b="0" dirty="0">
                <a:cs typeface="Calibri"/>
              </a:rPr>
              <a:t> ja tukijoina.</a:t>
            </a:r>
          </a:p>
          <a:p>
            <a:r>
              <a:rPr lang="fi-FI" b="0" dirty="0">
                <a:cs typeface="Calibri"/>
              </a:rPr>
              <a:t>Tuutoreilla on roolistaan käsin mahdollisuus edistää myös opiskelijoiden hyvinvointia. Samalla voitte myös itse saada eväitä hyvinvointinne tueksi. </a:t>
            </a:r>
            <a:endParaRPr lang="fi-FI" b="0" dirty="0">
              <a:ea typeface="Calibri"/>
              <a:cs typeface="Calibri"/>
            </a:endParaRPr>
          </a:p>
          <a:p>
            <a:r>
              <a:rPr lang="fi-FI" dirty="0">
                <a:cs typeface="Calibri"/>
              </a:rPr>
              <a:t>Päihteet ja hyvinvointi</a:t>
            </a:r>
          </a:p>
          <a:p>
            <a:pPr>
              <a:lnSpc>
                <a:spcPct val="100000"/>
              </a:lnSpc>
            </a:pPr>
            <a:r>
              <a:rPr lang="fi-FI" b="0" dirty="0">
                <a:cs typeface="Calibri"/>
              </a:rPr>
              <a:t>Päihteiden käyttö/käyttämättömyys puhututtavat usein opiskelijoita. Päihteet saattavat vaikuttaa myös haluun/</a:t>
            </a:r>
            <a:br>
              <a:rPr lang="fi-FI" b="0" dirty="0">
                <a:cs typeface="Calibri"/>
              </a:rPr>
            </a:br>
            <a:r>
              <a:rPr lang="fi-FI" b="0" dirty="0">
                <a:cs typeface="Calibri"/>
              </a:rPr>
              <a:t>mahdollisuuteen osallistua yhteisiin tilaisuuksiin. Päihteet voivat olla jollekin myös oikea ongelma. Siksi aiheeseen on tärkeä tarttua myös teidän </a:t>
            </a:r>
            <a:r>
              <a:rPr lang="fi-FI" b="0" dirty="0" err="1">
                <a:cs typeface="Calibri"/>
              </a:rPr>
              <a:t>tuutoreiden</a:t>
            </a:r>
            <a:r>
              <a:rPr lang="fi-FI" b="0" dirty="0">
                <a:cs typeface="Calibri"/>
              </a:rPr>
              <a:t> kanssa. </a:t>
            </a:r>
          </a:p>
          <a:p>
            <a:pPr>
              <a:lnSpc>
                <a:spcPct val="100000"/>
              </a:lnSpc>
            </a:pPr>
            <a:endParaRPr lang="fi-FI" b="0" dirty="0">
              <a:ea typeface="Calibri" panose="020F0502020204030204"/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sz="1400" dirty="0">
              <a:cs typeface="Calibri"/>
            </a:endParaRPr>
          </a:p>
          <a:p>
            <a:endParaRPr lang="fi-FI" sz="1400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BF4A402-561C-1732-450A-FE17D5B7789C}"/>
              </a:ext>
            </a:extLst>
          </p:cNvPr>
          <p:cNvSpPr txBox="1"/>
          <p:nvPr/>
        </p:nvSpPr>
        <p:spPr>
          <a:xfrm>
            <a:off x="503338" y="6146374"/>
            <a:ext cx="54512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b="1" dirty="0">
                <a:ea typeface="Calibri"/>
                <a:cs typeface="Calibri"/>
              </a:rPr>
              <a:t>Antoisia hetkiä päihdeteeman parissa!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51720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DA33E8-6DB7-4C38-8153-34808F4852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33387" y="365760"/>
            <a:ext cx="8277225" cy="1805671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br>
              <a:rPr lang="en-US" sz="3600" b="1" dirty="0">
                <a:latin typeface="Calibri"/>
                <a:cs typeface="Calibri"/>
              </a:rPr>
            </a:br>
            <a:br>
              <a:rPr lang="en-US" sz="3600" b="1" dirty="0">
                <a:latin typeface="Calibri"/>
                <a:cs typeface="Calibri"/>
              </a:rPr>
            </a:br>
            <a:r>
              <a:rPr lang="en-US" sz="3600" b="1" dirty="0">
                <a:latin typeface="Calibri"/>
                <a:cs typeface="Calibri"/>
              </a:rPr>
              <a:t>Amis-</a:t>
            </a:r>
            <a:r>
              <a:rPr lang="en-US" sz="3600" b="1" dirty="0" err="1">
                <a:latin typeface="Calibri"/>
                <a:cs typeface="Calibri"/>
              </a:rPr>
              <a:t>opiskelijoiden</a:t>
            </a:r>
            <a:r>
              <a:rPr lang="en-US" sz="3600" b="1" dirty="0">
                <a:latin typeface="Calibri"/>
                <a:cs typeface="Calibri"/>
              </a:rPr>
              <a:t> </a:t>
            </a:r>
            <a:br>
              <a:rPr lang="en-US" sz="3600" b="1" dirty="0">
                <a:latin typeface="Calibri"/>
                <a:cs typeface="Calibri"/>
              </a:rPr>
            </a:br>
            <a:r>
              <a:rPr lang="en-US" sz="3600" b="1" dirty="0" err="1">
                <a:latin typeface="Calibri"/>
                <a:cs typeface="Calibri"/>
              </a:rPr>
              <a:t>nikotiinituotteiden</a:t>
            </a:r>
            <a:r>
              <a:rPr lang="en-US" sz="3600" b="1" dirty="0">
                <a:latin typeface="Calibri"/>
                <a:cs typeface="Calibri"/>
              </a:rPr>
              <a:t> </a:t>
            </a:r>
            <a:r>
              <a:rPr lang="en-US" sz="3600" b="1" dirty="0" err="1">
                <a:latin typeface="Calibri"/>
                <a:cs typeface="Calibri"/>
              </a:rPr>
              <a:t>käyttö</a:t>
            </a:r>
            <a:br>
              <a:rPr lang="en-US" sz="3600" b="1" dirty="0">
                <a:latin typeface="Calibri"/>
                <a:cs typeface="Calibri"/>
              </a:rPr>
            </a:br>
            <a:endParaRPr lang="fi-FI" sz="3600" b="1" dirty="0">
              <a:latin typeface="Calibri"/>
              <a:cs typeface="Calibri"/>
            </a:endParaRP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C375B9D9-0929-0283-B304-BB6C666E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879" y="1838486"/>
            <a:ext cx="1554554" cy="1554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D13DEE8-A0EA-DD9E-F66F-6BA1A9DCA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02" y="2140234"/>
            <a:ext cx="944962" cy="95105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7F1305A-F226-3BEE-8B32-54EF66256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348" y="2155833"/>
            <a:ext cx="944962" cy="95105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00E0909-387B-91BC-05E7-25AA5D479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150" y="1854054"/>
            <a:ext cx="1554615" cy="1554615"/>
          </a:xfrm>
          <a:prstGeom prst="rect">
            <a:avLst/>
          </a:prstGeom>
        </p:spPr>
      </p:pic>
      <p:pic>
        <p:nvPicPr>
          <p:cNvPr id="13" name="Kuva 12" descr="Pylväskaavio">
            <a:extLst>
              <a:ext uri="{FF2B5EF4-FFF2-40B4-BE49-F238E27FC236}">
                <a16:creationId xmlns:a16="http://schemas.microsoft.com/office/drawing/2014/main" id="{544222C4-7777-4843-917D-9479E00BB2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2547" y="1921427"/>
            <a:ext cx="1388671" cy="1388671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3E348783-D26C-4B0E-A3E7-53A11471CB20}"/>
              </a:ext>
            </a:extLst>
          </p:cNvPr>
          <p:cNvSpPr txBox="1">
            <a:spLocks/>
          </p:cNvSpPr>
          <p:nvPr/>
        </p:nvSpPr>
        <p:spPr>
          <a:xfrm>
            <a:off x="433387" y="3661305"/>
            <a:ext cx="8425546" cy="31197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Tutustukaa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yhdessä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seuraavaan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diaan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ja </a:t>
            </a:r>
            <a:r>
              <a:rPr kumimoji="0" lang="en-US" sz="4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pohtikaa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  <a:endParaRPr 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600" b="0" dirty="0">
                <a:solidFill>
                  <a:prstClr val="black"/>
                </a:solidFill>
                <a:latin typeface="Calibri" panose="020F0502020204030204"/>
              </a:rPr>
              <a:t>1. Miten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nikotiinituotteiden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käyttö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diagrammien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mukaan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muuttunut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lang="en-US" sz="3600" b="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600" b="0" dirty="0">
                <a:solidFill>
                  <a:prstClr val="black"/>
                </a:solidFill>
                <a:latin typeface="Calibri" panose="020F0502020204030204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Mitkä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asiat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ovat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voineet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vaikuttaa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muutokseen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14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1916E-5E15-4A85-A2C0-7E826EB4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6" y="394172"/>
            <a:ext cx="8568061" cy="927348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latin typeface="+mn-lt"/>
              </a:rPr>
              <a:t>Amis-opiskelijoiden nikotiinituotteiden käyttö %</a:t>
            </a:r>
          </a:p>
        </p:txBody>
      </p:sp>
      <p:graphicFrame>
        <p:nvGraphicFramePr>
          <p:cNvPr id="11" name="Kaavio 10" descr="Infograafi Nikotiinituotteiden käivittäinen köyttö AO1. ja 2. vuoden opiskelijat, koko Suomi %.">
            <a:extLst>
              <a:ext uri="{FF2B5EF4-FFF2-40B4-BE49-F238E27FC236}">
                <a16:creationId xmlns:a16="http://schemas.microsoft.com/office/drawing/2014/main" id="{C6FD737C-2531-7C1C-F19C-D741E14AFF19}"/>
              </a:ext>
              <a:ext uri="{147F2762-F138-4A5C-976F-8EAC2B608ADB}">
                <a16:predDERef xmlns:a16="http://schemas.microsoft.com/office/drawing/2014/main" pred="{26800B35-64D1-0755-FFE1-830983250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119892"/>
              </p:ext>
            </p:extLst>
          </p:nvPr>
        </p:nvGraphicFramePr>
        <p:xfrm>
          <a:off x="93301" y="1943927"/>
          <a:ext cx="437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Kaavio 3" descr="Nikotiinituotteiden käyttö nykyisin AO, 1. ja 2. vuoden opiskelijat koko Suomi %.">
            <a:extLst>
              <a:ext uri="{FF2B5EF4-FFF2-40B4-BE49-F238E27FC236}">
                <a16:creationId xmlns:a16="http://schemas.microsoft.com/office/drawing/2014/main" id="{DA287C0F-0A63-2241-D58C-0B7E326DC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852184"/>
              </p:ext>
            </p:extLst>
          </p:nvPr>
        </p:nvGraphicFramePr>
        <p:xfrm>
          <a:off x="4679593" y="1962304"/>
          <a:ext cx="4371106" cy="264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16DDED0-DAF1-4601-8488-1B33B3AAC6A9}"/>
              </a:ext>
            </a:extLst>
          </p:cNvPr>
          <p:cNvSpPr txBox="1"/>
          <p:nvPr/>
        </p:nvSpPr>
        <p:spPr>
          <a:xfrm>
            <a:off x="93301" y="6218665"/>
            <a:ext cx="399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Lähde: Kouluterveyskysely 2025, koko Suomi</a:t>
            </a:r>
          </a:p>
        </p:txBody>
      </p:sp>
      <p:pic>
        <p:nvPicPr>
          <p:cNvPr id="9" name="Kuva 8" descr="Terveyden ja hyvinvoinnin laitos">
            <a:extLst>
              <a:ext uri="{FF2B5EF4-FFF2-40B4-BE49-F238E27FC236}">
                <a16:creationId xmlns:a16="http://schemas.microsoft.com/office/drawing/2014/main" id="{A42BE86B-D61A-667B-E9C8-62A25C244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80" y="6092612"/>
            <a:ext cx="2554517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9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3258" y="219410"/>
            <a:ext cx="8105775" cy="915987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fi-FI" sz="3600" b="1" dirty="0">
                <a:latin typeface="+mn-lt"/>
              </a:rPr>
              <a:t>Koostetta pohdinnoista -amis</a:t>
            </a:r>
            <a:endParaRPr lang="fi-FI" sz="3600" b="1" dirty="0">
              <a:latin typeface="+mn-lt"/>
              <a:cs typeface="Calibri"/>
            </a:endParaRP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397B0C5-5341-4279-B9E0-C63A5519E57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1746" y="1330379"/>
            <a:ext cx="8790742" cy="5265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fi-FI" dirty="0"/>
              <a:t>Koko Suomen tulosten mukaan t</a:t>
            </a:r>
            <a:r>
              <a:rPr lang="fi-FI" b="0" dirty="0"/>
              <a:t>upakointi on vähentynyt radikaalisti</a:t>
            </a:r>
            <a:r>
              <a:rPr lang="fi-FI" dirty="0"/>
              <a:t> vuosien saatossa</a:t>
            </a:r>
            <a:r>
              <a:rPr lang="fi-FI" b="0" dirty="0"/>
              <a:t>, </a:t>
            </a:r>
            <a:r>
              <a:rPr lang="fi-FI" dirty="0"/>
              <a:t>mutta nikotiinipussien</a:t>
            </a:r>
            <a:r>
              <a:rPr lang="fi-FI" b="0" dirty="0"/>
              <a:t> käyttö on kovassa nousussa</a:t>
            </a:r>
            <a:r>
              <a:rPr lang="fi-FI" dirty="0"/>
              <a:t>. </a:t>
            </a:r>
            <a:endParaRPr lang="fi-FI" b="0" dirty="0"/>
          </a:p>
          <a:p>
            <a:pPr marL="457200" indent="-457200" algn="l">
              <a:buAutoNum type="arabicPeriod"/>
            </a:pPr>
            <a:r>
              <a:rPr lang="fi-FI" b="0" dirty="0"/>
              <a:t>Muutokseen vaikuttaneita tekijöitä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Tupakoinnin terveysvaikutuksista tiedetään hyvin. Tupakkaa on hankala ostaa, se on kallista. Monen mielestä tupakointi on jopa noloa.</a:t>
            </a:r>
            <a:endParaRPr lang="fi-FI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Monet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eivät tiedä sähkösavukkeen haittavaikutuksista. Ostaminen koetaan helpoksi ja edulliseksi. Maut ja tuoksut houkuttelevat. Piilomainonta somessa vaikuttaa.</a:t>
            </a:r>
          </a:p>
          <a:p>
            <a:pPr marL="457200" indent="-4572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Nikotiinipussit mielletään haitattomiksi ja jopa terveellisiksi, vaikka eivät sitä ole. Maut ja tuoksut houkuttavat.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Käyttöä pidetään trendikkäänä. Piilomainonta somessa vaikuttaa.</a:t>
            </a:r>
            <a:endParaRPr lang="fi-FI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Muu, mikä?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b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11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DA33E8-6DB7-4C38-8153-34808F485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379" y="712863"/>
            <a:ext cx="8276297" cy="915954"/>
          </a:xfrm>
        </p:spPr>
        <p:txBody>
          <a:bodyPr lIns="91440" tIns="45720" rIns="91440" bIns="45720" anchor="b"/>
          <a:lstStyle/>
          <a:p>
            <a:r>
              <a:rPr lang="en-US" sz="3600" dirty="0">
                <a:latin typeface="Calibri"/>
                <a:cs typeface="Calibri"/>
              </a:rPr>
              <a:t>Amis-</a:t>
            </a:r>
            <a:r>
              <a:rPr lang="en-US" sz="3600" dirty="0" err="1">
                <a:latin typeface="Calibri"/>
                <a:cs typeface="Calibri"/>
              </a:rPr>
              <a:t>opiskelijoiden</a:t>
            </a:r>
            <a:r>
              <a:rPr lang="en-US" sz="3600" dirty="0">
                <a:latin typeface="Calibri"/>
                <a:cs typeface="Calibri"/>
              </a:rPr>
              <a:t> </a:t>
            </a:r>
            <a:br>
              <a:rPr lang="en-US" sz="3600" dirty="0">
                <a:latin typeface="Calibri"/>
                <a:cs typeface="Calibri"/>
              </a:rPr>
            </a:br>
            <a:r>
              <a:rPr lang="en-US" sz="3600" dirty="0" err="1">
                <a:latin typeface="Calibri"/>
                <a:cs typeface="Calibri"/>
              </a:rPr>
              <a:t>alkoholinkäyttö</a:t>
            </a:r>
            <a:endParaRPr lang="fi-FI" sz="3600" dirty="0">
              <a:latin typeface="Calibri"/>
              <a:cs typeface="Calibri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C124624-61E8-4E39-D6F6-4065ACF2E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62" y="1842759"/>
            <a:ext cx="1554615" cy="155461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361F413-750B-E6B2-6AE0-8561B858C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62" y="2144537"/>
            <a:ext cx="944962" cy="95105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3E348783-D26C-4B0E-A3E7-53A11471CB20}"/>
              </a:ext>
            </a:extLst>
          </p:cNvPr>
          <p:cNvSpPr txBox="1">
            <a:spLocks/>
          </p:cNvSpPr>
          <p:nvPr/>
        </p:nvSpPr>
        <p:spPr>
          <a:xfrm>
            <a:off x="372379" y="3611315"/>
            <a:ext cx="8450259" cy="30554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Tutustukaa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yhdessä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seuraavaan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diaan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ja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pohtikaa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1. Miten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alkoholinkäyttö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on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diagrammien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mukaan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muuttunut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lang="en-US" sz="11200" b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2.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Mitkä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asiat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ovat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voineet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vaikuttaa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muutokseen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kumimoji="0" lang="en-US" sz="1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B4DC0FE-5778-E386-81E8-5A0ED1066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15" y="2144537"/>
            <a:ext cx="944962" cy="95105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C059746-9567-2442-CFCF-FADD98757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314" y="1856796"/>
            <a:ext cx="1554615" cy="155461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47B4728-7721-3B73-A147-765C74E43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617" y="1928110"/>
            <a:ext cx="139000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1916E-5E15-4A85-A2C0-7E826EB4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93" y="530846"/>
            <a:ext cx="8348413" cy="927348"/>
          </a:xfrm>
        </p:spPr>
        <p:txBody>
          <a:bodyPr>
            <a:normAutofit/>
          </a:bodyPr>
          <a:lstStyle/>
          <a:p>
            <a:r>
              <a:rPr lang="fi-FI" sz="3600" b="1" dirty="0">
                <a:latin typeface="+mn-lt"/>
              </a:rPr>
              <a:t>Amis-opiskelijoiden alkoholinkäyttö %</a:t>
            </a:r>
          </a:p>
        </p:txBody>
      </p:sp>
      <p:pic>
        <p:nvPicPr>
          <p:cNvPr id="1025" name="Picture 1" descr="Infograafi: Tosi humalassa vähintään kerran kuukaudessa AO, koko Suomi.">
            <a:extLst>
              <a:ext uri="{FF2B5EF4-FFF2-40B4-BE49-F238E27FC236}">
                <a16:creationId xmlns:a16="http://schemas.microsoft.com/office/drawing/2014/main" id="{7FBFB9DA-6B2F-C823-2993-CA533D04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6" y="2115000"/>
            <a:ext cx="4372633" cy="2674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Kaavio 8" descr="Infograafi: Ei käytä alkoholia A=, koko Suomi %. ">
            <a:extLst>
              <a:ext uri="{FF2B5EF4-FFF2-40B4-BE49-F238E27FC236}">
                <a16:creationId xmlns:a16="http://schemas.microsoft.com/office/drawing/2014/main" id="{9CA35B9E-E011-6470-A866-2E44CF16AD5A}"/>
              </a:ext>
              <a:ext uri="{147F2762-F138-4A5C-976F-8EAC2B608ADB}">
                <a16:predDERef xmlns:a16="http://schemas.microsoft.com/office/drawing/2014/main" pred="{2581E7B0-D91E-E2A6-211A-8A3197670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38031"/>
              </p:ext>
            </p:extLst>
          </p:nvPr>
        </p:nvGraphicFramePr>
        <p:xfrm>
          <a:off x="4664199" y="2115000"/>
          <a:ext cx="437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16DDED0-DAF1-4601-8488-1B33B3AAC6A9}"/>
              </a:ext>
            </a:extLst>
          </p:cNvPr>
          <p:cNvSpPr txBox="1"/>
          <p:nvPr/>
        </p:nvSpPr>
        <p:spPr>
          <a:xfrm>
            <a:off x="105803" y="6271678"/>
            <a:ext cx="399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Lähde: Kouluterveyskysely 2025, koko Suomi</a:t>
            </a:r>
          </a:p>
        </p:txBody>
      </p:sp>
      <p:pic>
        <p:nvPicPr>
          <p:cNvPr id="7" name="Kuva 6" descr="Terveyden ja hyvinvoinnin laitos">
            <a:extLst>
              <a:ext uri="{FF2B5EF4-FFF2-40B4-BE49-F238E27FC236}">
                <a16:creationId xmlns:a16="http://schemas.microsoft.com/office/drawing/2014/main" id="{67A55964-B95C-4C0A-9396-A4A08BE9E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80" y="6092612"/>
            <a:ext cx="2554517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086" y="244718"/>
            <a:ext cx="8104847" cy="915954"/>
          </a:xfrm>
        </p:spPr>
        <p:txBody>
          <a:bodyPr lIns="91440" tIns="45720" rIns="91440" bIns="45720" anchor="b"/>
          <a:lstStyle/>
          <a:p>
            <a:r>
              <a:rPr lang="fi-FI" sz="3600" dirty="0">
                <a:cs typeface="Calibri"/>
              </a:rPr>
              <a:t>Koostetta pohdinnoista –amis </a:t>
            </a:r>
            <a:r>
              <a:rPr lang="fi-FI" sz="2400" dirty="0">
                <a:cs typeface="Calibri"/>
              </a:rPr>
              <a:t>1/2</a:t>
            </a:r>
            <a:endParaRPr lang="fi-FI" sz="2400" dirty="0">
              <a:latin typeface="Calibri"/>
              <a:cs typeface="Calibri"/>
            </a:endParaRP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397B0C5-5341-4279-B9E0-C63A5519E5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1318" y="1592643"/>
            <a:ext cx="8181364" cy="461645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fi-FI" b="0" dirty="0"/>
              <a:t>Koko Suomen tulosten mukaan, niiden nuorten määrä, jotka eivät käytä alkoholia, on lisääntynyt. Myös humalahakuinen juominen on vähentynyt. Monella silti edelleen haastetta alkoholin suhteen.</a:t>
            </a:r>
          </a:p>
          <a:p>
            <a:pPr marL="457200" indent="-457200" algn="l">
              <a:buAutoNum type="arabicPeriod"/>
            </a:pPr>
            <a:r>
              <a:rPr lang="fi-FI" b="0" dirty="0"/>
              <a:t>Muutokseen vaikuttaneita tekijöitä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Parempi tietoisuus haitoista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Terveellisten elämäntapojen ihannointi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>
                <a:solidFill>
                  <a:prstClr val="black"/>
                </a:solidFill>
                <a:latin typeface="Calibri" panose="020F0502020204030204"/>
              </a:rPr>
              <a:t>Alkoholin korkea hinta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Ikärajojen tarkempi kontrollointi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Harrastusmahdollisuuksien lisääntyminen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Digimaailman luomat yhteisöt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Itsekontrollin menettämisen pelko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Muu, mikä?</a:t>
            </a:r>
          </a:p>
          <a:p>
            <a:pPr algn="l"/>
            <a:endParaRPr lang="fi-FI" b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37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DA33E8-6DB7-4C38-8153-34808F4852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28692" y="735840"/>
            <a:ext cx="8277225" cy="915988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en-US" sz="3600" b="1" dirty="0">
                <a:latin typeface="Calibri"/>
                <a:cs typeface="Calibri"/>
              </a:rPr>
              <a:t>Amis-</a:t>
            </a:r>
            <a:r>
              <a:rPr lang="en-US" sz="3600" b="1" dirty="0" err="1">
                <a:latin typeface="Calibri"/>
                <a:cs typeface="Calibri"/>
              </a:rPr>
              <a:t>opiskelijoiden</a:t>
            </a:r>
            <a:r>
              <a:rPr lang="en-US" sz="3600" b="1" dirty="0">
                <a:latin typeface="Calibri"/>
                <a:cs typeface="Calibri"/>
              </a:rPr>
              <a:t> </a:t>
            </a:r>
            <a:br>
              <a:rPr lang="en-US" sz="3600" b="1" dirty="0">
                <a:latin typeface="Calibri"/>
                <a:cs typeface="Calibri"/>
              </a:rPr>
            </a:br>
            <a:r>
              <a:rPr lang="en-US" sz="3600" b="1" dirty="0" err="1">
                <a:latin typeface="Calibri"/>
                <a:cs typeface="Calibri"/>
              </a:rPr>
              <a:t>kannabiksen</a:t>
            </a:r>
            <a:r>
              <a:rPr lang="en-US" sz="3600" b="1" dirty="0">
                <a:latin typeface="Calibri"/>
                <a:cs typeface="Calibri"/>
              </a:rPr>
              <a:t> </a:t>
            </a:r>
            <a:r>
              <a:rPr lang="en-US" sz="3600" b="1" dirty="0" err="1">
                <a:latin typeface="Calibri"/>
                <a:cs typeface="Calibri"/>
              </a:rPr>
              <a:t>käyttö</a:t>
            </a:r>
            <a:endParaRPr lang="en-US" sz="3600" b="1" dirty="0">
              <a:latin typeface="Calibri"/>
              <a:cs typeface="Calibri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E348783-D26C-4B0E-A3E7-53A11471CB20}"/>
              </a:ext>
            </a:extLst>
          </p:cNvPr>
          <p:cNvSpPr txBox="1">
            <a:spLocks/>
          </p:cNvSpPr>
          <p:nvPr/>
        </p:nvSpPr>
        <p:spPr>
          <a:xfrm>
            <a:off x="428692" y="3650046"/>
            <a:ext cx="8670918" cy="21834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Tutustukaa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yhdessä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seuraavaan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diaan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ja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pohtikaa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1. </a:t>
            </a:r>
            <a:r>
              <a:rPr lang="en-US" sz="11200" b="0" dirty="0">
                <a:solidFill>
                  <a:prstClr val="black"/>
                </a:solidFill>
                <a:latin typeface="Calibri" panose="020F0502020204030204"/>
              </a:rPr>
              <a:t>Miten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kannabiksen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käyttö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on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diagrammin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mukaan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muuttunut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kumimoji="0" lang="en-US" sz="1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2.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Mitkä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asiat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ovat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voineet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vaikuttaa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muutokseen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kumimoji="0" lang="en-US" sz="1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58346366-E8DA-9B73-0682-439A7C1B5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702" y="1873660"/>
            <a:ext cx="1554554" cy="155455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603A6AC-2465-EACB-DA5C-1EBF1A66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00" y="2191368"/>
            <a:ext cx="944962" cy="95105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AB043FB-3690-3385-A9B5-4FFCD476C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96" y="2191368"/>
            <a:ext cx="944962" cy="95105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64334DE-B0E3-BAC8-E8F0-0F94A27FB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336" y="1867497"/>
            <a:ext cx="1554615" cy="155461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D7DFB37-5DF3-62F5-4731-EF493A3A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523" y="1952848"/>
            <a:ext cx="139000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18783"/>
      </p:ext>
    </p:extLst>
  </p:cSld>
  <p:clrMapOvr>
    <a:masterClrMapping/>
  </p:clrMapOvr>
</p:sld>
</file>

<file path=ppt/theme/theme1.xml><?xml version="1.0" encoding="utf-8"?>
<a:theme xmlns:a="http://schemas.openxmlformats.org/drawingml/2006/main" name="EHY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HY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342900" marR="0" indent="-228600" algn="l" fontAlgn="auto"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Char char="•"/>
          <a:tabLst/>
          <a:defRPr kumimoji="0" sz="1800" i="0" u="none" strike="noStrike" cap="none" spc="0" normalizeH="0" baseline="0" noProof="0" dirty="0" err="1">
            <a:ln>
              <a:noFill/>
            </a:ln>
            <a:effectLst/>
            <a:uLnTx/>
            <a:uFillTx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cba261-89fa-443c-95b3-35960b79d483">
      <UserInfo>
        <DisplayName>Kiti Poikonen</DisplayName>
        <AccountId>74</AccountId>
        <AccountType/>
      </UserInfo>
      <UserInfo>
        <DisplayName>Tuomas Tenkanen</DisplayName>
        <AccountId>75</AccountId>
        <AccountType/>
      </UserInfo>
      <UserInfo>
        <DisplayName>Iia Haavanoksa</DisplayName>
        <AccountId>76</AccountId>
        <AccountType/>
      </UserInfo>
    </SharedWithUsers>
    <lcf76f155ced4ddcb4097134ff3c332f xmlns="1cb696bf-aee0-4762-a28e-5d93be9ff584">
      <Terms xmlns="http://schemas.microsoft.com/office/infopath/2007/PartnerControls"/>
    </lcf76f155ced4ddcb4097134ff3c332f>
    <TaxCatchAll xmlns="07cba261-89fa-443c-95b3-35960b79d48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8FE11A2623FD74290280C420C41A4A5" ma:contentTypeVersion="18" ma:contentTypeDescription="Luo uusi asiakirja." ma:contentTypeScope="" ma:versionID="0e491cddea062cb77cccc8c715b28c0a">
  <xsd:schema xmlns:xsd="http://www.w3.org/2001/XMLSchema" xmlns:xs="http://www.w3.org/2001/XMLSchema" xmlns:p="http://schemas.microsoft.com/office/2006/metadata/properties" xmlns:ns2="1cb696bf-aee0-4762-a28e-5d93be9ff584" xmlns:ns3="07cba261-89fa-443c-95b3-35960b79d483" targetNamespace="http://schemas.microsoft.com/office/2006/metadata/properties" ma:root="true" ma:fieldsID="a3d078393a3c083ec405ed2042150171" ns2:_="" ns3:_="">
    <xsd:import namespace="1cb696bf-aee0-4762-a28e-5d93be9ff584"/>
    <xsd:import namespace="07cba261-89fa-443c-95b3-35960b79d4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696bf-aee0-4762-a28e-5d93be9ff5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b4acf277-c871-4cac-ba5b-0074ec6578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ba261-89fa-443c-95b3-35960b79d48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dcaf2b2-64a0-48a3-b843-41659a504988}" ma:internalName="TaxCatchAll" ma:showField="CatchAllData" ma:web="07cba261-89fa-443c-95b3-35960b79d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EF1D2D-FA47-462A-AD87-16B240C8051A}">
  <ds:schemaRefs>
    <ds:schemaRef ds:uri="http://purl.org/dc/dcmitype/"/>
    <ds:schemaRef ds:uri="07cba261-89fa-443c-95b3-35960b79d483"/>
    <ds:schemaRef ds:uri="http://schemas.microsoft.com/office/2006/documentManagement/types"/>
    <ds:schemaRef ds:uri="1cb696bf-aee0-4762-a28e-5d93be9ff584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9CFF129-ABB8-40C3-8BA2-044788A63B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C9F84B-E92C-419F-8A63-08385B405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696bf-aee0-4762-a28e-5d93be9ff584"/>
    <ds:schemaRef ds:uri="07cba261-89fa-443c-95b3-35960b79d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8273735-272c-4301-9fae-2296fa32d8f2}" enabled="0" method="" siteId="{48273735-272c-4301-9fae-2296fa32d8f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1154</Words>
  <Application>Microsoft Office PowerPoint</Application>
  <PresentationFormat>Näytössä katseltava diaesitys (4:3)</PresentationFormat>
  <Paragraphs>169</Paragraphs>
  <Slides>13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13</vt:i4>
      </vt:variant>
    </vt:vector>
  </HeadingPairs>
  <TitlesOfParts>
    <vt:vector size="23" baseType="lpstr">
      <vt:lpstr>Arial</vt:lpstr>
      <vt:lpstr>Arial,Sans-Serif</vt:lpstr>
      <vt:lpstr>Calibri</vt:lpstr>
      <vt:lpstr>Calibri Light</vt:lpstr>
      <vt:lpstr>Monsterrat</vt:lpstr>
      <vt:lpstr>Overpass Mono</vt:lpstr>
      <vt:lpstr>EHYT</vt:lpstr>
      <vt:lpstr>3_Mukautettu suunnittelumalli</vt:lpstr>
      <vt:lpstr>1_Office-teema</vt:lpstr>
      <vt:lpstr>1_EHYT</vt:lpstr>
      <vt:lpstr> 5. Päihteiden käyttö -amis </vt:lpstr>
      <vt:lpstr>Tärkeät tuutorit!</vt:lpstr>
      <vt:lpstr>  Amis-opiskelijoiden  nikotiinituotteiden käyttö </vt:lpstr>
      <vt:lpstr>Amis-opiskelijoiden nikotiinituotteiden käyttö %</vt:lpstr>
      <vt:lpstr>Koostetta pohdinnoista -amis</vt:lpstr>
      <vt:lpstr>Amis-opiskelijoiden  alkoholinkäyttö</vt:lpstr>
      <vt:lpstr>Amis-opiskelijoiden alkoholinkäyttö %</vt:lpstr>
      <vt:lpstr>Koostetta pohdinnoista –amis 1/2</vt:lpstr>
      <vt:lpstr>Amis-opiskelijoiden  kannabiksen käyttö</vt:lpstr>
      <vt:lpstr>Amis-opiskelijoiden kannabiksen käyttö %, </vt:lpstr>
      <vt:lpstr>Koostetta pohdinnoista –amis 2/2</vt:lpstr>
      <vt:lpstr>Meidän amiksen tilanne</vt:lpstr>
      <vt:lpstr>Nettimummola Buenotalk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Keskustelua alkoholista</dc:title>
  <dc:creator>kaisikki Pasanen</dc:creator>
  <cp:lastModifiedBy>kaisikki Pasanen</cp:lastModifiedBy>
  <cp:revision>22</cp:revision>
  <dcterms:created xsi:type="dcterms:W3CDTF">2020-04-03T07:10:53Z</dcterms:created>
  <dcterms:modified xsi:type="dcterms:W3CDTF">2026-06-03T08:33:23Z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0x01010088FE11A2623FD74290280C420C41A4A5</vt:lpwstr>
  </property>
  <property fmtid="{D5CDD505-2E9C-101B-9397-08002B2CF9AE}" pid="3" name="fa779d4ac9104465a0b35c00929a1e86">
    <vt:lpwstr>Luonnos|5515d47d-45bc-4979-a976-cce269c3bccd</vt:lpwstr>
  </property>
  <property fmtid="{D5CDD505-2E9C-101B-9397-08002B2CF9AE}" pid="4" name="j4503adf8a2b47a6a02af0be5d44a3d3">
    <vt:lpwstr>Sisäinen|86f88d56-d83c-4b89-95d9-544aff120100</vt:lpwstr>
  </property>
  <property fmtid="{D5CDD505-2E9C-101B-9397-08002B2CF9AE}" pid="5" name="Vapaat avainsanat">
    <vt:lpwstr/>
  </property>
  <property fmtid="{D5CDD505-2E9C-101B-9397-08002B2CF9AE}" pid="6" name="Dokumentin tila">
    <vt:lpwstr>5;#Luonnos|5515d47d-45bc-4979-a976-cce269c3bccd</vt:lpwstr>
  </property>
  <property fmtid="{D5CDD505-2E9C-101B-9397-08002B2CF9AE}" pid="7" name="MediaServiceImageTags">
    <vt:lpwstr/>
  </property>
  <property fmtid="{D5CDD505-2E9C-101B-9397-08002B2CF9AE}" pid="8" name="Sijainti">
    <vt:lpwstr>7;#Koulutyö|3a02af64-20ac-44fd-93e6-5ee59c14c5c5</vt:lpwstr>
  </property>
  <property fmtid="{D5CDD505-2E9C-101B-9397-08002B2CF9AE}" pid="9" name="Kohderyhmä">
    <vt:lpwstr>6;#Sisäinen|86f88d56-d83c-4b89-95d9-544aff120100</vt:lpwstr>
  </property>
  <property fmtid="{D5CDD505-2E9C-101B-9397-08002B2CF9AE}" pid="10" name="EHYT Aihe">
    <vt:lpwstr/>
  </property>
  <property fmtid="{D5CDD505-2E9C-101B-9397-08002B2CF9AE}" pid="11" name="Dokumentin tyyppi">
    <vt:lpwstr/>
  </property>
  <property fmtid="{D5CDD505-2E9C-101B-9397-08002B2CF9AE}" pid="12" name="la47d3aaa2a64b5b8f872218156bcd76">
    <vt:lpwstr>Koulutyö|3a02af64-20ac-44fd-93e6-5ee59c14c5c5</vt:lpwstr>
  </property>
  <property fmtid="{D5CDD505-2E9C-101B-9397-08002B2CF9AE}" pid="13" name="Order">
    <vt:r8>935200</vt:r8>
  </property>
  <property fmtid="{D5CDD505-2E9C-101B-9397-08002B2CF9AE}" pid="14" name="xd_Signature">
    <vt:bool>false</vt:bool>
  </property>
  <property fmtid="{D5CDD505-2E9C-101B-9397-08002B2CF9AE}" pid="15" name="xd_ProgID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