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1" r:id="rId5"/>
    <p:sldMasterId id="2147483714" r:id="rId6"/>
    <p:sldMasterId id="2147483740" r:id="rId7"/>
    <p:sldMasterId id="2147483759" r:id="rId8"/>
    <p:sldMasterId id="2147483764" r:id="rId9"/>
  </p:sldMasterIdLst>
  <p:notesMasterIdLst>
    <p:notesMasterId r:id="rId21"/>
  </p:notesMasterIdLst>
  <p:sldIdLst>
    <p:sldId id="903" r:id="rId10"/>
    <p:sldId id="908" r:id="rId11"/>
    <p:sldId id="568" r:id="rId12"/>
    <p:sldId id="288" r:id="rId13"/>
    <p:sldId id="528" r:id="rId14"/>
    <p:sldId id="913" r:id="rId15"/>
    <p:sldId id="883" r:id="rId16"/>
    <p:sldId id="915" r:id="rId17"/>
    <p:sldId id="914" r:id="rId18"/>
    <p:sldId id="916" r:id="rId19"/>
    <p:sldId id="9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8A60400D-D993-98B6-FA82-2634C5BCE0D9}" name="Päivi Puranen" initials="PP" userId="S::paivi.puranen@ehyt.fi::2fb30287-3a73-4f96-b894-9d23feb33bb9" providerId="AD"/>
  <p188:author id="{D27A0120-725A-65BE-F3C6-40884BD953A7}" name="Sara Saarinen" initials="SS" userId="S::sara.saarinen@ehyt.fi::8282bb67-d419-46ec-bf51-e44bf3694f4d" providerId="AD"/>
  <p188:author id="{93A3E82B-1CB8-9965-C1D7-545BBD508D58}" name="Sari Anjala" initials="SA" userId="S::sari.anjala@ehyt.fi::d241be59-d994-4dfe-93d0-ca1be2fff0ae" providerId="AD"/>
  <p188:author id="{1F35C46A-9CF8-24B1-146B-11DAE88928FD}" name="Sebastian Östman" initials="SÖ" userId="S::sebastian.ostman@ehyt.fi::bd4a61b7-6fdd-4cdf-a0f4-622553c825b4" providerId="AD"/>
  <p188:author id="{77CC9B8E-3FE9-1FC0-24C6-279C605277AA}" name="Laura Sohlberg" initials="LS" userId="S::laura.sohlberg@ehyt.fi::726ec1a4-df3a-4337-a9fd-10dc851f913b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73"/>
    <a:srgbClr val="F0F0F0"/>
    <a:srgbClr val="F8C0BA"/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11959-6B9C-4B04-9501-835327BB3A7E}" v="28" dt="2026-06-02T10:27:11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16" autoAdjust="0"/>
  </p:normalViewPr>
  <p:slideViewPr>
    <p:cSldViewPr snapToGrid="0">
      <p:cViewPr>
        <p:scale>
          <a:sx n="67" d="100"/>
          <a:sy n="67" d="100"/>
        </p:scale>
        <p:origin x="664" y="672"/>
      </p:cViewPr>
      <p:guideLst/>
    </p:cSldViewPr>
  </p:slideViewPr>
  <p:outlineViewPr>
    <p:cViewPr>
      <p:scale>
        <a:sx n="33" d="100"/>
        <a:sy n="33" d="100"/>
      </p:scale>
      <p:origin x="0" y="-28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ikki Pasanen" userId="891994d9b86a9c0e" providerId="LiveId" clId="{4E4DAC9C-3A6E-4FC9-A387-BABDBEAAA358}"/>
    <pc:docChg chg="undo custSel modSld">
      <pc:chgData name="kaisikki Pasanen" userId="891994d9b86a9c0e" providerId="LiveId" clId="{4E4DAC9C-3A6E-4FC9-A387-BABDBEAAA358}" dt="2026-06-02T10:27:11.666" v="83" actId="962"/>
      <pc:docMkLst>
        <pc:docMk/>
      </pc:docMkLst>
      <pc:sldChg chg="modSp mod">
        <pc:chgData name="kaisikki Pasanen" userId="891994d9b86a9c0e" providerId="LiveId" clId="{4E4DAC9C-3A6E-4FC9-A387-BABDBEAAA358}" dt="2026-06-02T04:31:04.460" v="10" actId="1076"/>
        <pc:sldMkLst>
          <pc:docMk/>
          <pc:sldMk cId="2037240683" sldId="288"/>
        </pc:sldMkLst>
        <pc:spChg chg="mod">
          <ac:chgData name="kaisikki Pasanen" userId="891994d9b86a9c0e" providerId="LiveId" clId="{4E4DAC9C-3A6E-4FC9-A387-BABDBEAAA358}" dt="2026-06-02T04:31:04.460" v="10" actId="1076"/>
          <ac:spMkLst>
            <pc:docMk/>
            <pc:sldMk cId="2037240683" sldId="288"/>
            <ac:spMk id="2" creationId="{DDC2BF9F-7801-4F4F-A7DD-755A86C9EC2D}"/>
          </ac:spMkLst>
        </pc:spChg>
      </pc:sldChg>
      <pc:sldChg chg="modSp mod">
        <pc:chgData name="kaisikki Pasanen" userId="891994d9b86a9c0e" providerId="LiveId" clId="{4E4DAC9C-3A6E-4FC9-A387-BABDBEAAA358}" dt="2026-06-02T04:32:19.717" v="15" actId="113"/>
        <pc:sldMkLst>
          <pc:docMk/>
          <pc:sldMk cId="1623608916" sldId="528"/>
        </pc:sldMkLst>
        <pc:spChg chg="mod">
          <ac:chgData name="kaisikki Pasanen" userId="891994d9b86a9c0e" providerId="LiveId" clId="{4E4DAC9C-3A6E-4FC9-A387-BABDBEAAA358}" dt="2026-06-02T04:32:00.926" v="11" actId="1076"/>
          <ac:spMkLst>
            <pc:docMk/>
            <pc:sldMk cId="1623608916" sldId="528"/>
            <ac:spMk id="3" creationId="{3259A034-11D5-4C97-8AB3-32CFA21D3035}"/>
          </ac:spMkLst>
        </pc:spChg>
        <pc:spChg chg="mod">
          <ac:chgData name="kaisikki Pasanen" userId="891994d9b86a9c0e" providerId="LiveId" clId="{4E4DAC9C-3A6E-4FC9-A387-BABDBEAAA358}" dt="2026-06-02T04:32:19.717" v="15" actId="113"/>
          <ac:spMkLst>
            <pc:docMk/>
            <pc:sldMk cId="1623608916" sldId="528"/>
            <ac:spMk id="7" creationId="{7F03391E-A205-4D78-BEF7-05EC6151D609}"/>
          </ac:spMkLst>
        </pc:spChg>
        <pc:spChg chg="mod">
          <ac:chgData name="kaisikki Pasanen" userId="891994d9b86a9c0e" providerId="LiveId" clId="{4E4DAC9C-3A6E-4FC9-A387-BABDBEAAA358}" dt="2026-06-02T04:32:06.620" v="12" actId="1076"/>
          <ac:spMkLst>
            <pc:docMk/>
            <pc:sldMk cId="1623608916" sldId="528"/>
            <ac:spMk id="9" creationId="{9F974A5E-4ECC-4D5B-954A-9E8B6B04C5F2}"/>
          </ac:spMkLst>
        </pc:spChg>
        <pc:spChg chg="mod">
          <ac:chgData name="kaisikki Pasanen" userId="891994d9b86a9c0e" providerId="LiveId" clId="{4E4DAC9C-3A6E-4FC9-A387-BABDBEAAA358}" dt="2026-06-02T04:32:11.311" v="13" actId="14100"/>
          <ac:spMkLst>
            <pc:docMk/>
            <pc:sldMk cId="1623608916" sldId="528"/>
            <ac:spMk id="11" creationId="{D666F3B2-DC11-46C5-B0C6-CEA60CF0BF5C}"/>
          </ac:spMkLst>
        </pc:spChg>
      </pc:sldChg>
      <pc:sldChg chg="modSp mod">
        <pc:chgData name="kaisikki Pasanen" userId="891994d9b86a9c0e" providerId="LiveId" clId="{4E4DAC9C-3A6E-4FC9-A387-BABDBEAAA358}" dt="2026-06-02T04:30:32.919" v="9" actId="1076"/>
        <pc:sldMkLst>
          <pc:docMk/>
          <pc:sldMk cId="3518773287" sldId="568"/>
        </pc:sldMkLst>
        <pc:spChg chg="mod">
          <ac:chgData name="kaisikki Pasanen" userId="891994d9b86a9c0e" providerId="LiveId" clId="{4E4DAC9C-3A6E-4FC9-A387-BABDBEAAA358}" dt="2026-06-02T04:30:32.919" v="9" actId="1076"/>
          <ac:spMkLst>
            <pc:docMk/>
            <pc:sldMk cId="3518773287" sldId="568"/>
            <ac:spMk id="6" creationId="{2669882C-53BD-4052-BB26-9C2059E0724C}"/>
          </ac:spMkLst>
        </pc:spChg>
      </pc:sldChg>
      <pc:sldChg chg="delSp modSp mod">
        <pc:chgData name="kaisikki Pasanen" userId="891994d9b86a9c0e" providerId="LiveId" clId="{4E4DAC9C-3A6E-4FC9-A387-BABDBEAAA358}" dt="2026-06-02T10:22:51.957" v="34" actId="478"/>
        <pc:sldMkLst>
          <pc:docMk/>
          <pc:sldMk cId="1336840848" sldId="883"/>
        </pc:sldMkLst>
        <pc:spChg chg="mod">
          <ac:chgData name="kaisikki Pasanen" userId="891994d9b86a9c0e" providerId="LiveId" clId="{4E4DAC9C-3A6E-4FC9-A387-BABDBEAAA358}" dt="2026-06-02T10:22:47.558" v="33" actId="255"/>
          <ac:spMkLst>
            <pc:docMk/>
            <pc:sldMk cId="1336840848" sldId="883"/>
            <ac:spMk id="2" creationId="{DDC2BF9F-7801-4F4F-A7DD-755A86C9EC2D}"/>
          </ac:spMkLst>
        </pc:spChg>
        <pc:spChg chg="del mod">
          <ac:chgData name="kaisikki Pasanen" userId="891994d9b86a9c0e" providerId="LiveId" clId="{4E4DAC9C-3A6E-4FC9-A387-BABDBEAAA358}" dt="2026-06-02T10:22:51.957" v="34" actId="478"/>
          <ac:spMkLst>
            <pc:docMk/>
            <pc:sldMk cId="1336840848" sldId="883"/>
            <ac:spMk id="4" creationId="{BAAB88D1-E7F0-23E6-E17B-69E8E10B75E0}"/>
          </ac:spMkLst>
        </pc:spChg>
        <pc:picChg chg="mod">
          <ac:chgData name="kaisikki Pasanen" userId="891994d9b86a9c0e" providerId="LiveId" clId="{4E4DAC9C-3A6E-4FC9-A387-BABDBEAAA358}" dt="2026-06-02T10:21:06.323" v="21" actId="962"/>
          <ac:picMkLst>
            <pc:docMk/>
            <pc:sldMk cId="1336840848" sldId="883"/>
            <ac:picMk id="9" creationId="{3EF087E0-8859-0771-6994-B18EB51F762C}"/>
          </ac:picMkLst>
        </pc:picChg>
      </pc:sldChg>
      <pc:sldChg chg="modSp mod">
        <pc:chgData name="kaisikki Pasanen" userId="891994d9b86a9c0e" providerId="LiveId" clId="{4E4DAC9C-3A6E-4FC9-A387-BABDBEAAA358}" dt="2026-06-02T04:30:02.018" v="8" actId="1076"/>
        <pc:sldMkLst>
          <pc:docMk/>
          <pc:sldMk cId="517204696" sldId="908"/>
        </pc:sldMkLst>
        <pc:spChg chg="mod">
          <ac:chgData name="kaisikki Pasanen" userId="891994d9b86a9c0e" providerId="LiveId" clId="{4E4DAC9C-3A6E-4FC9-A387-BABDBEAAA358}" dt="2026-06-02T04:29:49.016" v="5" actId="1076"/>
          <ac:spMkLst>
            <pc:docMk/>
            <pc:sldMk cId="517204696" sldId="908"/>
            <ac:spMk id="2" creationId="{06452B6C-C289-9A92-D2C3-247F5E233F01}"/>
          </ac:spMkLst>
        </pc:spChg>
        <pc:spChg chg="mod">
          <ac:chgData name="kaisikki Pasanen" userId="891994d9b86a9c0e" providerId="LiveId" clId="{4E4DAC9C-3A6E-4FC9-A387-BABDBEAAA358}" dt="2026-06-02T04:29:53.381" v="6" actId="14100"/>
          <ac:spMkLst>
            <pc:docMk/>
            <pc:sldMk cId="517204696" sldId="908"/>
            <ac:spMk id="3" creationId="{49172626-FD19-CD2A-0CCE-74ADD64BA560}"/>
          </ac:spMkLst>
        </pc:spChg>
        <pc:spChg chg="mod">
          <ac:chgData name="kaisikki Pasanen" userId="891994d9b86a9c0e" providerId="LiveId" clId="{4E4DAC9C-3A6E-4FC9-A387-BABDBEAAA358}" dt="2026-06-02T04:30:02.018" v="8" actId="1076"/>
          <ac:spMkLst>
            <pc:docMk/>
            <pc:sldMk cId="517204696" sldId="908"/>
            <ac:spMk id="4" creationId="{CBF4A402-561C-1732-450A-FE17D5B7789C}"/>
          </ac:spMkLst>
        </pc:spChg>
      </pc:sldChg>
      <pc:sldChg chg="modSp mod">
        <pc:chgData name="kaisikki Pasanen" userId="891994d9b86a9c0e" providerId="LiveId" clId="{4E4DAC9C-3A6E-4FC9-A387-BABDBEAAA358}" dt="2026-06-02T04:32:41.898" v="18" actId="14100"/>
        <pc:sldMkLst>
          <pc:docMk/>
          <pc:sldMk cId="4212267922" sldId="913"/>
        </pc:sldMkLst>
        <pc:spChg chg="mod">
          <ac:chgData name="kaisikki Pasanen" userId="891994d9b86a9c0e" providerId="LiveId" clId="{4E4DAC9C-3A6E-4FC9-A387-BABDBEAAA358}" dt="2026-06-02T04:32:33.401" v="16" actId="1076"/>
          <ac:spMkLst>
            <pc:docMk/>
            <pc:sldMk cId="4212267922" sldId="913"/>
            <ac:spMk id="6" creationId="{9B4570AD-3078-6CFA-E043-65649131E889}"/>
          </ac:spMkLst>
        </pc:spChg>
        <pc:spChg chg="mod">
          <ac:chgData name="kaisikki Pasanen" userId="891994d9b86a9c0e" providerId="LiveId" clId="{4E4DAC9C-3A6E-4FC9-A387-BABDBEAAA358}" dt="2026-06-02T04:32:41.898" v="18" actId="14100"/>
          <ac:spMkLst>
            <pc:docMk/>
            <pc:sldMk cId="4212267922" sldId="913"/>
            <ac:spMk id="7" creationId="{92A50FEC-9994-6C55-2A0E-E6BA63F5EAF0}"/>
          </ac:spMkLst>
        </pc:spChg>
      </pc:sldChg>
      <pc:sldChg chg="modSp mod">
        <pc:chgData name="kaisikki Pasanen" userId="891994d9b86a9c0e" providerId="LiveId" clId="{4E4DAC9C-3A6E-4FC9-A387-BABDBEAAA358}" dt="2026-06-02T10:25:03.316" v="55" actId="1076"/>
        <pc:sldMkLst>
          <pc:docMk/>
          <pc:sldMk cId="3786329653" sldId="914"/>
        </pc:sldMkLst>
        <pc:spChg chg="mod">
          <ac:chgData name="kaisikki Pasanen" userId="891994d9b86a9c0e" providerId="LiveId" clId="{4E4DAC9C-3A6E-4FC9-A387-BABDBEAAA358}" dt="2026-06-02T10:24:31.839" v="50" actId="1076"/>
          <ac:spMkLst>
            <pc:docMk/>
            <pc:sldMk cId="3786329653" sldId="914"/>
            <ac:spMk id="2" creationId="{88746074-8CD6-FCD3-F7D9-F22BF1C320C8}"/>
          </ac:spMkLst>
        </pc:spChg>
        <pc:spChg chg="mod">
          <ac:chgData name="kaisikki Pasanen" userId="891994d9b86a9c0e" providerId="LiveId" clId="{4E4DAC9C-3A6E-4FC9-A387-BABDBEAAA358}" dt="2026-06-02T10:24:35.919" v="51" actId="1076"/>
          <ac:spMkLst>
            <pc:docMk/>
            <pc:sldMk cId="3786329653" sldId="914"/>
            <ac:spMk id="3" creationId="{4AA46787-0256-E3D6-6135-69978E4E9C4C}"/>
          </ac:spMkLst>
        </pc:spChg>
        <pc:spChg chg="mod">
          <ac:chgData name="kaisikki Pasanen" userId="891994d9b86a9c0e" providerId="LiveId" clId="{4E4DAC9C-3A6E-4FC9-A387-BABDBEAAA358}" dt="2026-06-02T10:24:55.221" v="54" actId="14100"/>
          <ac:spMkLst>
            <pc:docMk/>
            <pc:sldMk cId="3786329653" sldId="914"/>
            <ac:spMk id="4" creationId="{A2536B51-77AE-51A2-78A6-F982265680F4}"/>
          </ac:spMkLst>
        </pc:spChg>
        <pc:spChg chg="ord">
          <ac:chgData name="kaisikki Pasanen" userId="891994d9b86a9c0e" providerId="LiveId" clId="{4E4DAC9C-3A6E-4FC9-A387-BABDBEAAA358}" dt="2026-06-02T10:23:42.486" v="46" actId="13244"/>
          <ac:spMkLst>
            <pc:docMk/>
            <pc:sldMk cId="3786329653" sldId="914"/>
            <ac:spMk id="5" creationId="{80F62023-88A2-23D7-F729-EB6738B2F6A6}"/>
          </ac:spMkLst>
        </pc:spChg>
        <pc:spChg chg="mod">
          <ac:chgData name="kaisikki Pasanen" userId="891994d9b86a9c0e" providerId="LiveId" clId="{4E4DAC9C-3A6E-4FC9-A387-BABDBEAAA358}" dt="2026-06-02T10:25:03.316" v="55" actId="1076"/>
          <ac:spMkLst>
            <pc:docMk/>
            <pc:sldMk cId="3786329653" sldId="914"/>
            <ac:spMk id="10" creationId="{9A782FD3-DD69-540F-E993-624872F6F387}"/>
          </ac:spMkLst>
        </pc:spChg>
      </pc:sldChg>
      <pc:sldChg chg="delSp modSp mod">
        <pc:chgData name="kaisikki Pasanen" userId="891994d9b86a9c0e" providerId="LiveId" clId="{4E4DAC9C-3A6E-4FC9-A387-BABDBEAAA358}" dt="2026-06-02T10:24:21.474" v="49" actId="1076"/>
        <pc:sldMkLst>
          <pc:docMk/>
          <pc:sldMk cId="2983283219" sldId="915"/>
        </pc:sldMkLst>
        <pc:spChg chg="mod">
          <ac:chgData name="kaisikki Pasanen" userId="891994d9b86a9c0e" providerId="LiveId" clId="{4E4DAC9C-3A6E-4FC9-A387-BABDBEAAA358}" dt="2026-06-02T10:23:13.231" v="39" actId="255"/>
          <ac:spMkLst>
            <pc:docMk/>
            <pc:sldMk cId="2983283219" sldId="915"/>
            <ac:spMk id="2" creationId="{56FAFE36-AC87-F1C3-8D1E-A3F3CA51E2A3}"/>
          </ac:spMkLst>
        </pc:spChg>
        <pc:spChg chg="mod">
          <ac:chgData name="kaisikki Pasanen" userId="891994d9b86a9c0e" providerId="LiveId" clId="{4E4DAC9C-3A6E-4FC9-A387-BABDBEAAA358}" dt="2026-06-02T10:22:02.108" v="28" actId="14100"/>
          <ac:spMkLst>
            <pc:docMk/>
            <pc:sldMk cId="2983283219" sldId="915"/>
            <ac:spMk id="3" creationId="{9F4C621D-5F83-06D1-1D18-CE129CEC4DFB}"/>
          </ac:spMkLst>
        </pc:spChg>
        <pc:spChg chg="del">
          <ac:chgData name="kaisikki Pasanen" userId="891994d9b86a9c0e" providerId="LiveId" clId="{4E4DAC9C-3A6E-4FC9-A387-BABDBEAAA358}" dt="2026-06-02T10:21:19.889" v="22" actId="478"/>
          <ac:spMkLst>
            <pc:docMk/>
            <pc:sldMk cId="2983283219" sldId="915"/>
            <ac:spMk id="4" creationId="{1688E817-A24D-4A2A-CDCF-03E80A06BCF5}"/>
          </ac:spMkLst>
        </pc:spChg>
        <pc:spChg chg="mod">
          <ac:chgData name="kaisikki Pasanen" userId="891994d9b86a9c0e" providerId="LiveId" clId="{4E4DAC9C-3A6E-4FC9-A387-BABDBEAAA358}" dt="2026-06-02T10:24:17.540" v="48" actId="1076"/>
          <ac:spMkLst>
            <pc:docMk/>
            <pc:sldMk cId="2983283219" sldId="915"/>
            <ac:spMk id="8" creationId="{AA117F6B-8F6F-07D0-071E-C2B96B1BC40A}"/>
          </ac:spMkLst>
        </pc:spChg>
        <pc:spChg chg="mod">
          <ac:chgData name="kaisikki Pasanen" userId="891994d9b86a9c0e" providerId="LiveId" clId="{4E4DAC9C-3A6E-4FC9-A387-BABDBEAAA358}" dt="2026-06-02T10:24:21.474" v="49" actId="1076"/>
          <ac:spMkLst>
            <pc:docMk/>
            <pc:sldMk cId="2983283219" sldId="915"/>
            <ac:spMk id="12" creationId="{E881B42D-9D16-0CA4-14D8-A76D680F81F0}"/>
          </ac:spMkLst>
        </pc:spChg>
      </pc:sldChg>
      <pc:sldChg chg="delSp modSp mod">
        <pc:chgData name="kaisikki Pasanen" userId="891994d9b86a9c0e" providerId="LiveId" clId="{4E4DAC9C-3A6E-4FC9-A387-BABDBEAAA358}" dt="2026-06-02T10:25:37.069" v="58" actId="14100"/>
        <pc:sldMkLst>
          <pc:docMk/>
          <pc:sldMk cId="304974014" sldId="916"/>
        </pc:sldMkLst>
        <pc:spChg chg="mod">
          <ac:chgData name="kaisikki Pasanen" userId="891994d9b86a9c0e" providerId="LiveId" clId="{4E4DAC9C-3A6E-4FC9-A387-BABDBEAAA358}" dt="2026-06-02T10:25:18.647" v="56" actId="1076"/>
          <ac:spMkLst>
            <pc:docMk/>
            <pc:sldMk cId="304974014" sldId="916"/>
            <ac:spMk id="2" creationId="{479D10DF-018A-FAE7-44E9-9B741DA54679}"/>
          </ac:spMkLst>
        </pc:spChg>
        <pc:spChg chg="mod">
          <ac:chgData name="kaisikki Pasanen" userId="891994d9b86a9c0e" providerId="LiveId" clId="{4E4DAC9C-3A6E-4FC9-A387-BABDBEAAA358}" dt="2026-06-02T10:25:37.069" v="58" actId="14100"/>
          <ac:spMkLst>
            <pc:docMk/>
            <pc:sldMk cId="304974014" sldId="916"/>
            <ac:spMk id="3" creationId="{2ECA18BD-1012-0A6D-8570-4CBCE295F6DC}"/>
          </ac:spMkLst>
        </pc:spChg>
        <pc:spChg chg="del">
          <ac:chgData name="kaisikki Pasanen" userId="891994d9b86a9c0e" providerId="LiveId" clId="{4E4DAC9C-3A6E-4FC9-A387-BABDBEAAA358}" dt="2026-06-02T10:21:26.159" v="23" actId="478"/>
          <ac:spMkLst>
            <pc:docMk/>
            <pc:sldMk cId="304974014" sldId="916"/>
            <ac:spMk id="4" creationId="{63EC06A7-C23E-C0A3-4ACE-5A2165EAA8FF}"/>
          </ac:spMkLst>
        </pc:spChg>
        <pc:spChg chg="mod">
          <ac:chgData name="kaisikki Pasanen" userId="891994d9b86a9c0e" providerId="LiveId" clId="{4E4DAC9C-3A6E-4FC9-A387-BABDBEAAA358}" dt="2026-06-02T10:25:21.860" v="57" actId="1076"/>
          <ac:spMkLst>
            <pc:docMk/>
            <pc:sldMk cId="304974014" sldId="916"/>
            <ac:spMk id="5" creationId="{A764160B-41F0-49FB-586C-DCF9443ABF3D}"/>
          </ac:spMkLst>
        </pc:spChg>
      </pc:sldChg>
      <pc:sldChg chg="addSp modSp mod">
        <pc:chgData name="kaisikki Pasanen" userId="891994d9b86a9c0e" providerId="LiveId" clId="{4E4DAC9C-3A6E-4FC9-A387-BABDBEAAA358}" dt="2026-06-02T10:27:11.666" v="83" actId="962"/>
        <pc:sldMkLst>
          <pc:docMk/>
          <pc:sldMk cId="3720786667" sldId="918"/>
        </pc:sldMkLst>
        <pc:spChg chg="add mod">
          <ac:chgData name="kaisikki Pasanen" userId="891994d9b86a9c0e" providerId="LiveId" clId="{4E4DAC9C-3A6E-4FC9-A387-BABDBEAAA358}" dt="2026-06-02T10:26:07.977" v="81" actId="20577"/>
          <ac:spMkLst>
            <pc:docMk/>
            <pc:sldMk cId="3720786667" sldId="918"/>
            <ac:spMk id="3" creationId="{6C0BB8C6-3C4A-DAFD-697E-34452A7A1B09}"/>
          </ac:spMkLst>
        </pc:spChg>
        <pc:picChg chg="mod">
          <ac:chgData name="kaisikki Pasanen" userId="891994d9b86a9c0e" providerId="LiveId" clId="{4E4DAC9C-3A6E-4FC9-A387-BABDBEAAA358}" dt="2026-06-02T10:27:11.666" v="83" actId="962"/>
          <ac:picMkLst>
            <pc:docMk/>
            <pc:sldMk cId="3720786667" sldId="918"/>
            <ac:picMk id="6" creationId="{ABE40B81-37E4-00B0-878E-0415C6435C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enotalk.fi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8B97-305F-08F7-DEF0-831FFBC5F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64F3E9E-5A85-C852-078E-517B2C20B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8364009-29CB-38CA-6CE8-E248BC31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Osion tavoite: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Antaa tuutoreille tietoa päihteiden käytön ikärajoista ja siitä, miten oppilaitosalueella tulee suhtautua päihteisiin</a:t>
            </a:r>
          </a:p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236B02-F540-1687-475F-9C9C2C212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60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354E-6DE8-2850-3389-6C5583E7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015D492-4317-6AC4-0FB5-212EBDD24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946E060-87AF-273F-6C05-97771BB00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 panose="020F0502020204030204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1857B4-DEFF-4A18-DC59-B0ADFE648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36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ea typeface="Calibri"/>
                <a:cs typeface="Calibri"/>
              </a:rPr>
              <a:t>Buenotalk</a:t>
            </a:r>
            <a:r>
              <a:rPr lang="fi-FI" dirty="0">
                <a:ea typeface="Calibri"/>
                <a:cs typeface="Calibri"/>
              </a:rPr>
              <a:t>=hyvinvointisisältöjä nuorille somessa ja verkossa. </a:t>
            </a:r>
          </a:p>
          <a:p>
            <a:r>
              <a:rPr lang="fi-FI" dirty="0">
                <a:ea typeface="Calibri"/>
                <a:cs typeface="Calibri"/>
              </a:rPr>
              <a:t>Kannattaa tutustuttaa tuutorit </a:t>
            </a:r>
            <a:r>
              <a:rPr lang="fi-FI" dirty="0" err="1">
                <a:ea typeface="Calibri"/>
                <a:cs typeface="Calibri"/>
              </a:rPr>
              <a:t>Buenotalkiin</a:t>
            </a:r>
            <a:r>
              <a:rPr lang="fi-FI" dirty="0">
                <a:ea typeface="Calibri"/>
                <a:cs typeface="Calibri"/>
              </a:rPr>
              <a:t>, he voivat vinkata siitä myös muille opiskelijoille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https://buenotalk.fi/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FB10-DFBA-4F5A-5A9E-0BF93755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D4FC989-CEAA-5E17-BEFA-D1B835F46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D7C59D-A1EA-70A8-C4CD-169260F39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Näytä dia tuutoreille. Dia muistuttaa </a:t>
            </a:r>
            <a:r>
              <a:rPr lang="fi-FI" err="1"/>
              <a:t>tuutoreita</a:t>
            </a:r>
            <a:r>
              <a:rPr lang="fi-FI"/>
              <a:t> heidän tehtävänsä tärkeydestä ja perustelee sitä, miksi on tärkeää pohtia päihdeteemaa tuutorin roolista käsin.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C8241-CCFA-CD0A-E2DD-145F85BD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4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kysymystä yhdessä. Vastauksia löytyy seuraavilta dioilta.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08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57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cs typeface="Calibri" panose="020F0502020204030204"/>
            </a:endParaRPr>
          </a:p>
          <a:p>
            <a:pPr algn="l" rtl="0" fontAlgn="base"/>
            <a:endParaRPr lang="fi-FI" sz="18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 dirty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fi-FI" sz="1800" b="0" i="0" dirty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 dirty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E7EC7-46E4-47AA-A2E2-00507DF3CE3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1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41E94-BC88-9CA7-2FE6-BC09AB0B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67ADEFE-0ABA-1252-FB69-E6E8A2C52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270E171-88A4-E58F-5C48-E10B49C2E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Vastauksia löytyy seuraavilta dioilta.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273E9F-CC55-3113-4DE3-8CAD2D89D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24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 panose="020F0502020204030204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0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55D0-A67B-66EC-3A55-C28F9F11F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4FE573A-FB35-063A-1933-AABADDB7B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1A73BFE-BAD8-A57A-D96E-912BA60EF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 panose="020F0502020204030204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ED6087-F0BD-9BC3-08D9-4788F0BE3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1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3351-64D0-8B82-142B-A397F7F3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0917E86-B181-8730-AF51-3AF8274A5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03478CF-800E-E333-7751-D19170EED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D2F7EA-D310-300C-946E-F4074C7B5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5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Kuva, joka sisältää kohteen lintu&#10;&#10;Kuvaus luotu automaattisesti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6AE5AD-25D7-4FDA-847A-DB2A35E157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07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4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30D16-AFBB-4F86-AFD5-E6C33885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726002-2D9E-4E42-9E3B-F3F7A053A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4E8E71-1129-4D12-AF56-351B1521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9F001D-3113-4A16-AA95-D6B1A627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E28707-1B7A-4345-B881-8868D2A1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AAEB3C-3E98-40E2-959A-6EDD152B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30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A93B30-804A-4EA9-B2C9-7A592C4C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4BB83-934D-4776-8EB0-FDA3C4D0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D98046-2F08-4A27-AF66-081D16F4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FD8701-331D-4E04-99B2-5AEA580C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16C39A-079D-4C83-9E77-853D465B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EEB4710-5B7E-48CE-BB12-F0E2D7D0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271004-5490-48F7-859C-16BA2BE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18CE93-E3C5-472B-9171-67F6FEDF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06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3371B-64D9-4192-87F9-29E69192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199F85-5C62-4399-B5D3-D96C64D0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5DBE20-D50D-403F-A095-DB8540D9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AC4458-21F9-472E-AD92-AAA110D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8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BC33DC-D152-4397-8982-F872317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1D0661D-0499-4923-90C2-98ECFADA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CD1A68-80C1-490C-9EE6-ACCE855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00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20293-57D0-49B3-8F8C-473C6CB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A59DAC-846E-4D14-BFE9-5D9F16DF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5F5935-F3E4-4D34-B89F-A9CF79D3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05D3B1-1907-4EC2-99CA-80EFC73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B02F3-ED5A-449D-9F40-01771F5C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D686F1-FCB4-46B1-9605-3A7C27FF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791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FFC6A-4457-40E7-9ADD-CE25C79B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F73D78-75A4-42D5-860E-8CAD55EB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8F609-7337-4CD6-BC47-78A11387F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4AFC03-41D9-4E42-A89D-984F0E90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5901B7-4FAA-4A56-94A5-46E377F3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DE6571-2647-4C23-B1D5-B82F609C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7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F9118-FEAC-4FC5-9D98-C7D82E2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DC209F-9535-4D7F-B1BF-9134E4D2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D285B8-20DB-4787-BD4E-F70B38D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0FC757-0F2F-4766-A618-26FB88C2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2ABCF7-675E-4C2A-8CAA-41D583FD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52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D19B38-D8F7-4270-AD34-E7D08C21A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B60B4D-3562-4803-80FF-27CD2471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85E9B-4BF4-47F5-8642-E298FBA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94E456-17E5-4C7C-80AC-AE7017A7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61282-8633-41C0-920B-4D1AAA19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957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1D94-CA05-47D9-A9DA-E10D79CA6E9D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A0A5-C873-4DF7-96A2-87F8F5F35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579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9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EA785458-2DBA-4BD4-9322-3EDC210C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8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48826F2A-4D35-4C41-88A1-CEA9609A5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6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DB41EB6C-5643-4430-8D32-27BD6E2A6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7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20" y="59107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A0BC4A-C9EC-4D35-81CD-48315BD2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06033-CD61-4DE3-80A2-3D4B58F8E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06681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F7A9FF-1F1E-449B-A457-29B8433EE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06681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6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D8F5D76-7BAB-4A3A-8A80-94266568A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6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4CA59E-D2B4-4892-87B3-827C6196A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4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7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F382DF-67CE-4F96-8ACF-4C324C007D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5987187" cy="91595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5D902F54-6E09-4909-BCBD-170691B0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3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23C456EB-C502-4F2D-A1D1-8ABD622D1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5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4243C31C-ACF1-43CB-8BAB-DFAB0423C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7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F0AD96A3-C2C9-4570-A3E6-E183088D9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20" y="58726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6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173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909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34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48C2DF3A-E74C-4D59-83A4-F9F133594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496"/>
          <a:stretch/>
        </p:blipFill>
        <p:spPr>
          <a:xfrm>
            <a:off x="7797599" y="224224"/>
            <a:ext cx="1096144" cy="8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8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 </a:t>
            </a:r>
          </a:p>
        </p:txBody>
      </p:sp>
    </p:spTree>
    <p:extLst>
      <p:ext uri="{BB962C8B-B14F-4D97-AF65-F5344CB8AC3E}">
        <p14:creationId xmlns:p14="http://schemas.microsoft.com/office/powerpoint/2010/main" val="3760931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079" y="548681"/>
            <a:ext cx="675030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AA559EB-11E7-4DD5-92FA-B9371EBCB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80" y="1825625"/>
            <a:ext cx="41001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981506B-DD20-4169-9402-00C27D5AB4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33997" y="1825625"/>
            <a:ext cx="3941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7095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2067" y="1916833"/>
            <a:ext cx="675030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471749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29DAC1B-FADA-4465-B9FE-7A1B810E0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67193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671930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15431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DEBBF2E-2D59-4BDC-9299-686C2C346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67193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671930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739705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B4E3074-CA1D-42C8-9A81-2CFC341ED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99592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995924" cy="3095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395396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0ADD9C-DB25-4D18-B9FE-B30E353C4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99592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995924" cy="345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072985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405D715-D758-403D-9B82-B10065EE4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823958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EAE5C52-9C86-41C5-BC3B-6AA2E4FBE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260222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1B36068-B850-4CC6-85D4-087D7A204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76908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5" r:id="rId4"/>
    <p:sldLayoutId id="2147483697" r:id="rId5"/>
    <p:sldLayoutId id="2147483698" r:id="rId6"/>
    <p:sldLayoutId id="2147483696" r:id="rId7"/>
    <p:sldLayoutId id="21474836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1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4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4214D-2155-65CE-0399-B80894F5C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86E1B-CEFE-DA04-4FAA-578D8E8F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983943"/>
            <a:ext cx="4713667" cy="238811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2. </a:t>
            </a:r>
            <a:r>
              <a:rPr lang="en-US" sz="3600" dirty="0" err="1"/>
              <a:t>Päihteiden</a:t>
            </a:r>
            <a:r>
              <a:rPr lang="en-US" sz="3600" dirty="0"/>
              <a:t> </a:t>
            </a:r>
            <a:r>
              <a:rPr lang="en-US" sz="3600" dirty="0" err="1"/>
              <a:t>käytön</a:t>
            </a:r>
            <a:r>
              <a:rPr lang="en-US" sz="3600" dirty="0"/>
              <a:t> </a:t>
            </a:r>
            <a:r>
              <a:rPr lang="en-US" sz="3600" dirty="0" err="1"/>
              <a:t>rajoitukset</a:t>
            </a:r>
            <a:r>
              <a:rPr lang="en-US" sz="3600" dirty="0"/>
              <a:t> </a:t>
            </a:r>
            <a:br>
              <a:rPr lang="en-US" sz="4400" dirty="0"/>
            </a:br>
            <a:endParaRPr lang="en-US" sz="5400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965715-D53D-631C-B1BA-1DA43900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C01D06FC-3E83-DA63-CC39-737F1946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2618"/>
          <a:stretch/>
        </p:blipFill>
        <p:spPr>
          <a:xfrm flipH="1">
            <a:off x="-1" y="0"/>
            <a:ext cx="4870884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53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89C33-5E66-3439-E46B-D67CA1C7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D10DF-018A-FAE7-44E9-9B741DA5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83" y="509024"/>
            <a:ext cx="6903126" cy="674830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3. Päihteet oppilaitosalueella</a:t>
            </a:r>
            <a:endParaRPr lang="fi-FI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CA18BD-1012-0A6D-8570-4CBCE295F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82" y="2310713"/>
            <a:ext cx="8024603" cy="425072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Tiedetään miten päihteisiin liittyvissä tilanteissa tulee toimia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Lisätään oppilaitoksen turvallisuutta niin opiskelijoiden kuin henkilökunnankin osalta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Tuetaan kaikkien opiskelijoiden hyvinvointia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Voidaan puuttua opiskelijan päihdehaasteisiin mahdollisimman ajoissa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Voidaan tarvittaessa ohjata opiskelija saamaan apua päihdehaasteisiinsa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Luodaan hyvää ilmapiiriä;  päihteisiin liittyviin asioihin puuttuminen on huolenpitoa</a:t>
            </a:r>
          </a:p>
          <a:p>
            <a:pPr>
              <a:lnSpc>
                <a:spcPct val="100000"/>
              </a:lnSpc>
            </a:pPr>
            <a:endParaRPr lang="fi-FI" sz="1800" b="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764160B-41F0-49FB-586C-DCF9443ABF3D}"/>
              </a:ext>
            </a:extLst>
          </p:cNvPr>
          <p:cNvSpPr txBox="1"/>
          <p:nvPr/>
        </p:nvSpPr>
        <p:spPr>
          <a:xfrm>
            <a:off x="482583" y="1318202"/>
            <a:ext cx="836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Lait määrittelevät puitteet päihteisiin liittyviin asioihin oppilaitosalueella, järjestyssäännöt ja päihdeohjelma tuovat konkretiaa lakien noudattamiseen, </a:t>
            </a:r>
            <a:r>
              <a:rPr lang="fi-FI" sz="2400" u="sng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mitä hyötyä tästä kaikesta on?</a:t>
            </a:r>
          </a:p>
        </p:txBody>
      </p:sp>
    </p:spTree>
    <p:extLst>
      <p:ext uri="{BB962C8B-B14F-4D97-AF65-F5344CB8AC3E}">
        <p14:creationId xmlns:p14="http://schemas.microsoft.com/office/powerpoint/2010/main" val="30497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Buenotalk on nuorten kanava avoimelle jutulle päihteistä ja päihteettömyydestä. Voit jutella mummon tai vaarin kans verkossa.">
            <a:extLst>
              <a:ext uri="{FF2B5EF4-FFF2-40B4-BE49-F238E27FC236}">
                <a16:creationId xmlns:a16="http://schemas.microsoft.com/office/drawing/2014/main" id="{ABE40B81-37E4-00B0-878E-0415C643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"/>
            <a:ext cx="8229600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C801BCD-7010-8EA7-2761-61EE89B8B62E}"/>
              </a:ext>
            </a:extLst>
          </p:cNvPr>
          <p:cNvSpPr txBox="1"/>
          <p:nvPr/>
        </p:nvSpPr>
        <p:spPr>
          <a:xfrm>
            <a:off x="7168552" y="648866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www.buenotalk.fi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C0BB8C6-3C4A-DAFD-697E-34452A7A1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fi-FI" dirty="0"/>
              <a:t>Nettimummola </a:t>
            </a:r>
            <a:r>
              <a:rPr lang="fi-FI" dirty="0" err="1"/>
              <a:t>Buenotalk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7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BBD2-7A1C-B40E-63E0-47C96B13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452B6C-C289-9A92-D2C3-247F5E23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258" y="587829"/>
            <a:ext cx="6589010" cy="1137190"/>
          </a:xfrm>
        </p:spPr>
        <p:txBody>
          <a:bodyPr lIns="91440" tIns="45720" rIns="91440" bIns="45720" anchor="b"/>
          <a:lstStyle/>
          <a:p>
            <a:r>
              <a:rPr lang="fi-FI" dirty="0">
                <a:cs typeface="Calibri"/>
              </a:rPr>
              <a:t>Tärkeät tuutorit!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172626-FD19-CD2A-0CCE-74ADD64B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58" y="1389506"/>
            <a:ext cx="7929792" cy="4742650"/>
          </a:xfrm>
        </p:spPr>
        <p:txBody>
          <a:bodyPr lIns="91440" tIns="45720" rIns="91440" bIns="45720" anchor="t"/>
          <a:lstStyle/>
          <a:p>
            <a:r>
              <a:rPr lang="fi-FI" b="0" dirty="0">
                <a:cs typeface="Calibri"/>
              </a:rPr>
              <a:t>Teillä tuutoreilla on merkittävä rooli oppilaitoksen yhteisöllisyyden ja viihtyvyyden rakentajina, sekä uusien opiskelijoiden </a:t>
            </a:r>
            <a:r>
              <a:rPr lang="fi-FI" b="0" dirty="0" err="1">
                <a:cs typeface="Calibri"/>
              </a:rPr>
              <a:t>ryhmäyttäjinä</a:t>
            </a:r>
            <a:r>
              <a:rPr lang="fi-FI" b="0" dirty="0">
                <a:cs typeface="Calibri"/>
              </a:rPr>
              <a:t> ja tukijoina.</a:t>
            </a:r>
          </a:p>
          <a:p>
            <a:r>
              <a:rPr lang="fi-FI" b="0" dirty="0">
                <a:cs typeface="Calibri"/>
              </a:rPr>
              <a:t>Tuutoreilla on roolistaan käsin mahdollisuus edistää myös opiskelijoiden hyvinvointia. Samalla voitte myös itse saada eväitä hyvinvointinne tueksi. </a:t>
            </a:r>
            <a:endParaRPr lang="fi-FI" b="0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Päihteet ja hyvinvointi</a:t>
            </a:r>
          </a:p>
          <a:p>
            <a:pPr>
              <a:lnSpc>
                <a:spcPct val="100000"/>
              </a:lnSpc>
            </a:pPr>
            <a:r>
              <a:rPr lang="fi-FI" b="0" dirty="0">
                <a:cs typeface="Calibri"/>
              </a:rPr>
              <a:t>Päihteiden käyttö/käyttämättömyys puhututtavat usein opiskelijoita. Päihteet saattavat myös vaikuttaa myös haluun/mahdollisuuteen osallistua yhteisiin tilaisuuksiin. Päihteet voivat olla jollekin myös oikea ongelma.  Siksi aiheeseen on tärkeä tarttua myös teidän </a:t>
            </a:r>
            <a:r>
              <a:rPr lang="fi-FI" b="0" dirty="0" err="1">
                <a:cs typeface="Calibri"/>
              </a:rPr>
              <a:t>tuutoreiden</a:t>
            </a:r>
            <a:r>
              <a:rPr lang="fi-FI" b="0" dirty="0">
                <a:cs typeface="Calibri"/>
              </a:rPr>
              <a:t> kanssa. </a:t>
            </a:r>
          </a:p>
          <a:p>
            <a:pPr>
              <a:lnSpc>
                <a:spcPct val="100000"/>
              </a:lnSpc>
            </a:pPr>
            <a:endParaRPr lang="fi-FI" b="0" dirty="0">
              <a:ea typeface="Calibri" panose="020F0502020204030204"/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F4A402-561C-1732-450A-FE17D5B7789C}"/>
              </a:ext>
            </a:extLst>
          </p:cNvPr>
          <p:cNvSpPr txBox="1"/>
          <p:nvPr/>
        </p:nvSpPr>
        <p:spPr>
          <a:xfrm>
            <a:off x="471258" y="6039338"/>
            <a:ext cx="54512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ea typeface="Calibri"/>
                <a:cs typeface="Calibri"/>
              </a:rPr>
              <a:t>Antoisia hetkiä päihdeteeman parissa!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1720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2191" y="554959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Päihteiden käytön ikäraja</a:t>
            </a: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572191" y="3256885"/>
            <a:ext cx="8592816" cy="31476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3200" b="0" dirty="0"/>
              <a:t>Pohtikaa:</a:t>
            </a:r>
          </a:p>
          <a:p>
            <a:pPr lvl="1" algn="l">
              <a:lnSpc>
                <a:spcPct val="100000"/>
              </a:lnSpc>
            </a:pPr>
            <a:r>
              <a:rPr lang="fi-FI" sz="2800" dirty="0"/>
              <a:t>1. Mihin perustuu laillisten päihteiden; nikotiinituotteiden ja alkoholin, ikäraja 18 vuotta?</a:t>
            </a:r>
          </a:p>
          <a:p>
            <a:pPr lvl="1" algn="l">
              <a:lnSpc>
                <a:spcPct val="100000"/>
              </a:lnSpc>
            </a:pPr>
            <a:endParaRPr lang="fi-FI" sz="2800" dirty="0"/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endParaRPr lang="fi-FI" dirty="0"/>
          </a:p>
          <a:p>
            <a:endParaRPr lang="fi-FI" dirty="0">
              <a:latin typeface="+mj-lt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878" y="1392054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0BB83057-4458-6482-A8FF-A4DD99B8A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5" y="1681109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ADA7A7BC-4EFF-E13A-9D58-39013655CC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033" y="1681109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C2BF9F-7801-4F4F-A7DD-755A86C9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268" y="660503"/>
            <a:ext cx="6903126" cy="652498"/>
          </a:xfrm>
        </p:spPr>
        <p:txBody>
          <a:bodyPr lIns="91440" tIns="45720" rIns="91440" bIns="45720" anchor="b"/>
          <a:lstStyle/>
          <a:p>
            <a:r>
              <a:rPr lang="fi-FI" sz="36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1. Laki määrittelee ikärajan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579A1E-9B13-417B-AA3E-4FC7DC8D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01" y="1519427"/>
            <a:ext cx="8314937" cy="461711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Haitallisten vaikutustensa vuoksi päihteiden käyttöä säädellään lainsäädännöllä. Lakien tarkoitus on suojata kehittyvän lapsen ja nuoren terveyttä. </a:t>
            </a:r>
          </a:p>
          <a:p>
            <a:pPr>
              <a:lnSpc>
                <a:spcPct val="100000"/>
              </a:lnSpc>
            </a:pPr>
            <a:endParaRPr lang="fi-FI" b="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160DEE-26AE-4175-BE46-6391D197DBF7}"/>
              </a:ext>
            </a:extLst>
          </p:cNvPr>
          <p:cNvSpPr txBox="1"/>
          <p:nvPr/>
        </p:nvSpPr>
        <p:spPr>
          <a:xfrm>
            <a:off x="586659" y="3672841"/>
            <a:ext cx="5770914" cy="27403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Calibri"/>
                <a:cs typeface="Calibri"/>
              </a:rPr>
              <a:t>Päihteiden kuljetus ja hallussapito </a:t>
            </a:r>
            <a:br>
              <a:rPr lang="fi-FI" sz="2400" dirty="0">
                <a:ea typeface="Calibri"/>
                <a:cs typeface="Calibri"/>
              </a:rPr>
            </a:br>
            <a:r>
              <a:rPr lang="fi-FI" sz="2400" dirty="0">
                <a:solidFill>
                  <a:srgbClr val="000000"/>
                </a:solidFill>
                <a:ea typeface="Calibri"/>
                <a:cs typeface="Calibri"/>
              </a:rPr>
              <a:t>on kielletty alle 18-vuotiailta</a:t>
            </a:r>
            <a:endParaRPr lang="fi-FI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Päihteiden välittäminen alaikäisille </a:t>
            </a:r>
            <a:br>
              <a:rPr lang="fi-FI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on kielletty ja myös</a:t>
            </a:r>
            <a:r>
              <a:rPr lang="fi-FI" sz="2400" dirty="0">
                <a:solidFill>
                  <a:srgbClr val="191919"/>
                </a:solidFill>
                <a:ea typeface="Calibri" panose="020F0502020204030204" pitchFamily="34" charset="0"/>
                <a:cs typeface="Times New Roman"/>
              </a:rPr>
              <a:t> rangaistava teko</a:t>
            </a:r>
            <a:endParaRPr lang="fi-FI" sz="2400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cs typeface="Calibri"/>
              </a:rPr>
              <a:t>Lapsiin ja nuoriin kohdistuva mainonta on kielletty </a:t>
            </a:r>
            <a:endParaRPr lang="fi-FI" sz="2400" dirty="0">
              <a:solidFill>
                <a:srgbClr val="191919"/>
              </a:solidFill>
              <a:cs typeface="Times New Roman"/>
            </a:endParaRPr>
          </a:p>
          <a:p>
            <a:endParaRPr lang="fi-FI" dirty="0">
              <a:cs typeface="Calibri" panose="020F0502020204030204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C028561-B7ED-47E1-91B4-C4EFDCD04B09}"/>
              </a:ext>
            </a:extLst>
          </p:cNvPr>
          <p:cNvSpPr/>
          <p:nvPr/>
        </p:nvSpPr>
        <p:spPr>
          <a:xfrm>
            <a:off x="586659" y="3078470"/>
            <a:ext cx="4008854" cy="47000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24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Suomen lakien mukaan esim.</a:t>
            </a:r>
            <a:endParaRPr lang="fi-FI" sz="2400" b="1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Kuva 6" descr="K-18.">
            <a:extLst>
              <a:ext uri="{FF2B5EF4-FFF2-40B4-BE49-F238E27FC236}">
                <a16:creationId xmlns:a16="http://schemas.microsoft.com/office/drawing/2014/main" id="{002AF819-4931-37DB-756B-CDDB54DF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89" y="3630429"/>
            <a:ext cx="2878922" cy="29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4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8AD51-8A51-4CA4-A912-29A0E32FC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015414" y="1666109"/>
            <a:ext cx="6417129" cy="3567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CD8807D-B950-47D4-B68B-C8DD069491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5981" y="568099"/>
            <a:ext cx="8056562" cy="68738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fi-FI" sz="3600" b="1" dirty="0">
                <a:latin typeface="Calibri"/>
                <a:ea typeface="Calibri"/>
                <a:cs typeface="Calibri"/>
              </a:rPr>
              <a:t>1. Miksi ikäraja on 18-vuotta?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666F3B2-DC11-46C5-B0C6-CEA60CF0BF5C}"/>
              </a:ext>
            </a:extLst>
          </p:cNvPr>
          <p:cNvSpPr txBox="1"/>
          <p:nvPr/>
        </p:nvSpPr>
        <p:spPr>
          <a:xfrm>
            <a:off x="511605" y="1239284"/>
            <a:ext cx="819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Alaikäisen elimistön kehittyminen on vielä kesken ja siksi päihteiden aiheuttamat haitat voivat olla moninkertaiset aikuiseen verrattuna.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Piirroskuva: Pää ja aivot.">
            <a:extLst>
              <a:ext uri="{FF2B5EF4-FFF2-40B4-BE49-F238E27FC236}">
                <a16:creationId xmlns:a16="http://schemas.microsoft.com/office/drawing/2014/main" id="{8BCA7E72-4560-4A45-BE28-BCC6F86EA8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2363" y="2384485"/>
            <a:ext cx="3168656" cy="316865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259A034-11D5-4C97-8AB3-32CFA21D3035}"/>
              </a:ext>
            </a:extLst>
          </p:cNvPr>
          <p:cNvSpPr txBox="1"/>
          <p:nvPr/>
        </p:nvSpPr>
        <p:spPr>
          <a:xfrm flipH="1">
            <a:off x="523568" y="2563613"/>
            <a:ext cx="26759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Päihteiden käyttö voi aiheuttaa peruuttamattomia vaurioita kehittyville aivoille.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Kehittyvien aivojen vuoksi myös riippuvuus voi kehittyä helpommin nuorelle kuin aikuiselle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F974A5E-4ECC-4D5B-954A-9E8B6B04C5F2}"/>
              </a:ext>
            </a:extLst>
          </p:cNvPr>
          <p:cNvSpPr txBox="1"/>
          <p:nvPr/>
        </p:nvSpPr>
        <p:spPr>
          <a:xfrm>
            <a:off x="5373642" y="2522263"/>
            <a:ext cx="3184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Päihteiden käyttö saattaa haitata nuoren elämää myös muilla tavoin. Esimerkiksi  heikentämällä opiskelumotivaatiota tai keskittymiskykyä.</a:t>
            </a:r>
          </a:p>
          <a:p>
            <a:pPr lvl="0">
              <a:defRPr/>
            </a:pPr>
            <a:endParaRPr lang="fi-FI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äihteiden</a:t>
            </a:r>
            <a:r>
              <a:rPr kumimoji="0" lang="fi-FI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fi-FI" dirty="0"/>
              <a:t>käytöstä voi koitua ongelmia myös opiskelu- ja työelämässä.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F03391E-A205-4D78-BEF7-05EC6151D609}"/>
              </a:ext>
            </a:extLst>
          </p:cNvPr>
          <p:cNvSpPr txBox="1"/>
          <p:nvPr/>
        </p:nvSpPr>
        <p:spPr>
          <a:xfrm flipH="1">
            <a:off x="447188" y="5703823"/>
            <a:ext cx="83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Täysi-ikäinen, eli 18-vuotias on vastuussa omista teoistaan ja saa tehdä itsenäisiä päätöksiä.</a:t>
            </a:r>
          </a:p>
        </p:txBody>
      </p:sp>
    </p:spTree>
    <p:extLst>
      <p:ext uri="{BB962C8B-B14F-4D97-AF65-F5344CB8AC3E}">
        <p14:creationId xmlns:p14="http://schemas.microsoft.com/office/powerpoint/2010/main" val="16236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CB474-FEDA-A2F8-1F0B-392FD7A5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B4570AD-3078-6CFA-E043-65649131E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021" y="476395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Päihteet oppilaitosalueella</a:t>
            </a: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2A50FEC-9994-6C55-2A0E-E6BA63F5EAF0}"/>
              </a:ext>
            </a:extLst>
          </p:cNvPr>
          <p:cNvSpPr txBox="1">
            <a:spLocks/>
          </p:cNvSpPr>
          <p:nvPr/>
        </p:nvSpPr>
        <p:spPr>
          <a:xfrm>
            <a:off x="592021" y="3029860"/>
            <a:ext cx="8241736" cy="31476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3200" b="0" dirty="0"/>
              <a:t>Pohtikaa:</a:t>
            </a:r>
          </a:p>
          <a:p>
            <a:pPr lvl="1" algn="l">
              <a:lnSpc>
                <a:spcPct val="100000"/>
              </a:lnSpc>
            </a:pPr>
            <a:r>
              <a:rPr lang="fi-FI" sz="2800" dirty="0"/>
              <a:t>2. Mitkä lait ja ohjeistukset määrittelevät päihteiden käyttöön ja </a:t>
            </a:r>
            <a:r>
              <a:rPr lang="fi-FI" sz="2800" dirty="0" err="1"/>
              <a:t>halussapitoon</a:t>
            </a:r>
            <a:r>
              <a:rPr lang="fi-FI" sz="2800" dirty="0"/>
              <a:t>  puuttumista oppilaitosalueella? </a:t>
            </a:r>
          </a:p>
          <a:p>
            <a:pPr lvl="1" algn="l">
              <a:lnSpc>
                <a:spcPct val="100000"/>
              </a:lnSpc>
            </a:pPr>
            <a:r>
              <a:rPr lang="fi-FI" sz="2800" dirty="0"/>
              <a:t>3. Miksi päihteiden käyttöön ja hallussapitoon oppilaitosalueella pitää puuttua? Mitä hyötyä siitä on?</a:t>
            </a:r>
          </a:p>
          <a:p>
            <a:pPr lvl="1" algn="l">
              <a:lnSpc>
                <a:spcPct val="150000"/>
              </a:lnSpc>
            </a:pPr>
            <a:endParaRPr lang="fi-FI" sz="2800" dirty="0"/>
          </a:p>
          <a:p>
            <a:pPr lvl="1" algn="l">
              <a:lnSpc>
                <a:spcPct val="150000"/>
              </a:lnSpc>
            </a:pPr>
            <a:endParaRPr lang="fi-FI" sz="2400" dirty="0"/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endParaRPr lang="fi-FI" dirty="0"/>
          </a:p>
          <a:p>
            <a:endParaRPr lang="fi-FI" dirty="0">
              <a:latin typeface="+mj-lt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6618DB2-29B9-6EC7-E2FA-5A97B606D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41" y="1399493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6407DC20-071C-08E7-A3D5-309F44D520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2" y="1673369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B971C0A9-B3F6-A2E2-CA25-AC507A2050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62" y="1673369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C2BF9F-7801-4F4F-A7DD-755A86C9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14" y="496765"/>
            <a:ext cx="6903126" cy="674830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2. Päihteet oppilaitosalueella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endParaRPr lang="fi-FI" sz="2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579A1E-9B13-417B-AA3E-4FC7DC8D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14" y="1307307"/>
            <a:ext cx="8686130" cy="808591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Useat 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lait </a:t>
            </a:r>
            <a:r>
              <a:rPr lang="fi-FI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velvoittavat ja oikeuttavat oppilaitoksen ammattilaisia puuttumaan   päihteiden käyttöön/hallussapitoon oppilaitosalueella.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0E4136-EFEB-6C88-3ED3-4E030D6D252E}"/>
              </a:ext>
            </a:extLst>
          </p:cNvPr>
          <p:cNvSpPr txBox="1"/>
          <p:nvPr/>
        </p:nvSpPr>
        <p:spPr>
          <a:xfrm>
            <a:off x="649006" y="2544919"/>
            <a:ext cx="53374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Esimerkkejä näistä laeista: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Tupakkalaki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Alkoholilaki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Huumausainelaki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Laki ammatillisesta koulutuksesta/lukiolaki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Lastensuojelulaki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Päihdehuoltolaki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Oppilas- ja opiskelijahuoltolaki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SORA-laki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Laki ehkäisevän päihdetyön järjestämisestä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EF087E0-8859-0771-6994-B18EB51F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96" y="2652652"/>
            <a:ext cx="212768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D314D-9B90-202D-BA05-C377C6CB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AFE36-AC87-F1C3-8D1E-A3F3CA51E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82" y="460833"/>
            <a:ext cx="6903126" cy="674830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2. Päihteet oppilaitosalueella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  <a:endParaRPr lang="fi-FI" sz="2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4C621D-5F83-06D1-1D18-CE129CEC4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04" y="1207249"/>
            <a:ext cx="7583318" cy="86413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Lakien pohjalta oppilaitoksiin on tehty </a:t>
            </a:r>
            <a:r>
              <a:rPr lang="fi-FI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järjestyssäännöt,</a:t>
            </a:r>
            <a:r>
              <a:rPr lang="fi-FI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joihin käyttö/hallussapitokielto on kirjattu. </a:t>
            </a:r>
            <a:endParaRPr lang="fi-FI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A117F6B-8F6F-07D0-071E-C2B96B1BC40A}"/>
              </a:ext>
            </a:extLst>
          </p:cNvPr>
          <p:cNvSpPr txBox="1"/>
          <p:nvPr/>
        </p:nvSpPr>
        <p:spPr>
          <a:xfrm>
            <a:off x="687104" y="2349365"/>
            <a:ext cx="7769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2000" u="sng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Päihteiden käyttö on kielletty oppilaitosalueella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kaiken ikäisiltä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henkilökunnalta, opiskelijoilta, ulkopuolisilta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oppilaitoksen toiminnassa ja ulkopuolisen järjestämässä toiminnassa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kun oppilaitos auki ja kun se on kiinni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kaikkina vuorokaudenaikoina</a:t>
            </a:r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881B42D-9D16-0CA4-14D8-A76D680F81F0}"/>
              </a:ext>
            </a:extLst>
          </p:cNvPr>
          <p:cNvSpPr txBox="1"/>
          <p:nvPr/>
        </p:nvSpPr>
        <p:spPr>
          <a:xfrm>
            <a:off x="687104" y="4488952"/>
            <a:ext cx="7974980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i-FI" sz="2000" u="sng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Päihteiden hallussapito on kielletty oppilaitosalueella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/>
                <a:cs typeface="Times New Roman"/>
              </a:rPr>
              <a:t>alaikäisiltä, laillisten päihteiden hallussapito on sallittua täysi-ikäisille, </a:t>
            </a:r>
            <a:r>
              <a:rPr lang="fi-FI" sz="2000" dirty="0" err="1">
                <a:solidFill>
                  <a:srgbClr val="000000"/>
                </a:solidFill>
                <a:ea typeface="Calibri"/>
                <a:cs typeface="Times New Roman"/>
              </a:rPr>
              <a:t>lukuunottamatta</a:t>
            </a:r>
            <a:r>
              <a:rPr lang="fi-FI" sz="2000" dirty="0">
                <a:solidFill>
                  <a:srgbClr val="000000"/>
                </a:solidFill>
                <a:ea typeface="Calibri"/>
                <a:cs typeface="Times New Roman"/>
              </a:rPr>
              <a:t> väkeviä alkoholituotteita, ikäraja 20 vuotta.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A48"/>
                </a:solidFill>
                <a:ea typeface="+mn-lt"/>
                <a:cs typeface="+mn-lt"/>
              </a:rPr>
              <a:t>rehtorilla/opettajalla on oikeus ottaa haltuun esine tai aine, jolla  voidaan vaarantaa omaa tai toisen turvallisuutta  </a:t>
            </a:r>
            <a:endParaRPr lang="fi-FI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2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10EA-F9B7-D1AA-1B64-F25341ED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46074-8CD6-FCD3-F7D9-F22BF1C32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493903"/>
            <a:ext cx="6903126" cy="674830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2. Päihteet oppilaitosalueella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3/3</a:t>
            </a:r>
            <a:endParaRPr lang="fi-FI" sz="2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A46787-0256-E3D6-6135-69978E4E9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1277150"/>
            <a:ext cx="8431257" cy="894705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Lakien ja järjestyssääntöjen tueksi oppilaitoksella on useimmiten 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Opiskelijoiden päihdeohjelma tai vastaava</a:t>
            </a:r>
            <a:r>
              <a:rPr lang="fi-FI" b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536B51-77AE-51A2-78A6-F982265680F4}"/>
              </a:ext>
            </a:extLst>
          </p:cNvPr>
          <p:cNvSpPr txBox="1"/>
          <p:nvPr/>
        </p:nvSpPr>
        <p:spPr>
          <a:xfrm>
            <a:off x="621792" y="2369032"/>
            <a:ext cx="8146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Päihdeohjelman tavoitteena on mm. edistää </a:t>
            </a:r>
            <a:r>
              <a:rPr lang="fi-FI" sz="2000" u="sng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opiskelijan opiskelukykyä ja hyvinvointia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Päihdeohjelmassa määritellään päihteisiin liittyvien sääntöjen rikkomiseen liittyvät toimenpiteet ja kurinpitokeinot. Päihdeohjelma määrittelee myös sen, kenen vastuulla rikkomuksiin puuttuminen on. Puuttuminen on aina oppilaitoksen henkilökunnan vastuulla.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Päihdeohjelma helpottaa myös opiskelijan päihdeongelmaan puuttumista</a:t>
            </a:r>
          </a:p>
          <a:p>
            <a:pPr>
              <a:lnSpc>
                <a:spcPct val="100000"/>
              </a:lnSpc>
            </a:pPr>
            <a:endParaRPr lang="fi-FI" sz="2000" dirty="0">
              <a:solidFill>
                <a:srgbClr val="000000"/>
              </a:solidFill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A782FD3-DD69-540F-E993-624872F6F387}"/>
              </a:ext>
            </a:extLst>
          </p:cNvPr>
          <p:cNvSpPr txBox="1"/>
          <p:nvPr/>
        </p:nvSpPr>
        <p:spPr>
          <a:xfrm>
            <a:off x="2391851" y="5156655"/>
            <a:ext cx="659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Onko oppilaitoksesi opiskelijoiden päihdeohjelma sinulle tuttu? Tiedätkö mistä se löytyy?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0F62023-88A2-23D7-F729-EB6738B2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92" y="4809543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Kuva 6" descr="Parityöskentely ikoni.">
            <a:extLst>
              <a:ext uri="{FF2B5EF4-FFF2-40B4-BE49-F238E27FC236}">
                <a16:creationId xmlns:a16="http://schemas.microsoft.com/office/drawing/2014/main" id="{715CADF2-5E9C-1CBA-7FDE-F906C5E167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2" y="5106707"/>
            <a:ext cx="945079" cy="947092"/>
          </a:xfrm>
          <a:prstGeom prst="rect">
            <a:avLst/>
          </a:prstGeom>
        </p:spPr>
      </p:pic>
      <p:pic>
        <p:nvPicPr>
          <p:cNvPr id="11" name="Kuva 10" descr="Parityöskentely ikoni.">
            <a:extLst>
              <a:ext uri="{FF2B5EF4-FFF2-40B4-BE49-F238E27FC236}">
                <a16:creationId xmlns:a16="http://schemas.microsoft.com/office/drawing/2014/main" id="{602304E9-5AC1-C325-9375-B45FE443A6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76" y="5098608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9653"/>
      </p:ext>
    </p:extLst>
  </p:cSld>
  <p:clrMapOvr>
    <a:masterClrMapping/>
  </p:clrMapOvr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Kiti Poikonen</DisplayName>
        <AccountId>74</AccountId>
        <AccountType/>
      </UserInfo>
      <UserInfo>
        <DisplayName>Tuomas Tenkanen</DisplayName>
        <AccountId>75</AccountId>
        <AccountType/>
      </UserInfo>
      <UserInfo>
        <DisplayName>Iia Haavanoksa</DisplayName>
        <AccountId>76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8" ma:contentTypeDescription="Luo uusi asiakirja." ma:contentTypeScope="" ma:versionID="0e491cddea062cb77cccc8c715b28c0a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3d078393a3c083ec405ed2042150171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F1D2D-FA47-462A-AD87-16B240C8051A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07cba261-89fa-443c-95b3-35960b79d48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cb696bf-aee0-4762-a28e-5d93be9ff584"/>
  </ds:schemaRefs>
</ds:datastoreItem>
</file>

<file path=customXml/itemProps3.xml><?xml version="1.0" encoding="utf-8"?>
<ds:datastoreItem xmlns:ds="http://schemas.openxmlformats.org/officeDocument/2006/customXml" ds:itemID="{1136EA47-8A82-4CDB-A0D8-4BDA1965C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696bf-aee0-4762-a28e-5d93be9ff584"/>
    <ds:schemaRef ds:uri="07cba261-89fa-443c-95b3-35960b79d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8273735-272c-4301-9fae-2296fa32d8f2}" enabled="0" method="" siteId="{48273735-272c-4301-9fae-2296fa32d8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666</Words>
  <Application>Microsoft Office PowerPoint</Application>
  <PresentationFormat>Näytössä katseltava diaesitys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Monsterrat</vt:lpstr>
      <vt:lpstr>Overpass Mono</vt:lpstr>
      <vt:lpstr>Times New Roman</vt:lpstr>
      <vt:lpstr>EHYT</vt:lpstr>
      <vt:lpstr>3_Mukautettu suunnittelumalli</vt:lpstr>
      <vt:lpstr>4_Mukautettu suunnittelumalli</vt:lpstr>
      <vt:lpstr>1_EHYT</vt:lpstr>
      <vt:lpstr>2_EHYT</vt:lpstr>
      <vt:lpstr>Mukautettu suunnittelumalli</vt:lpstr>
      <vt:lpstr> 2. Päihteiden käytön rajoitukset  </vt:lpstr>
      <vt:lpstr>Tärkeät tuutorit!  </vt:lpstr>
      <vt:lpstr>Päihteiden käytön ikäraja</vt:lpstr>
      <vt:lpstr>1. Laki määrittelee ikärajan</vt:lpstr>
      <vt:lpstr>1. Miksi ikäraja on 18-vuotta?</vt:lpstr>
      <vt:lpstr>Päihteet oppilaitosalueella</vt:lpstr>
      <vt:lpstr>2. Päihteet oppilaitosalueella 1/3</vt:lpstr>
      <vt:lpstr>2. Päihteet oppilaitosalueella 2/3</vt:lpstr>
      <vt:lpstr>2. Päihteet oppilaitosalueella 3/3</vt:lpstr>
      <vt:lpstr>3. Päihteet oppilaitosalueella</vt:lpstr>
      <vt:lpstr>Nettimummola Buenotalk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kaisikki Pasanen</cp:lastModifiedBy>
  <cp:revision>2</cp:revision>
  <dcterms:created xsi:type="dcterms:W3CDTF">2020-04-03T07:10:53Z</dcterms:created>
  <dcterms:modified xsi:type="dcterms:W3CDTF">2026-06-02T10:27:20Z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MediaServiceImageTags">
    <vt:lpwstr/>
  </property>
  <property fmtid="{D5CDD505-2E9C-101B-9397-08002B2CF9AE}" pid="8" name="Sijainti">
    <vt:lpwstr>7;#Koulutyö|3a02af64-20ac-44fd-93e6-5ee59c14c5c5</vt:lpwstr>
  </property>
  <property fmtid="{D5CDD505-2E9C-101B-9397-08002B2CF9AE}" pid="9" name="Kohderyhmä">
    <vt:lpwstr>6;#Sisäinen|86f88d56-d83c-4b89-95d9-544aff120100</vt:lpwstr>
  </property>
  <property fmtid="{D5CDD505-2E9C-101B-9397-08002B2CF9AE}" pid="10" name="EHYT Aihe">
    <vt:lpwstr/>
  </property>
  <property fmtid="{D5CDD505-2E9C-101B-9397-08002B2CF9AE}" pid="11" name="Dokumentin tyyppi">
    <vt:lpwstr/>
  </property>
  <property fmtid="{D5CDD505-2E9C-101B-9397-08002B2CF9AE}" pid="12" name="la47d3aaa2a64b5b8f872218156bcd76">
    <vt:lpwstr>Koulutyö|3a02af64-20ac-44fd-93e6-5ee59c14c5c5</vt:lpwstr>
  </property>
  <property fmtid="{D5CDD505-2E9C-101B-9397-08002B2CF9AE}" pid="13" name="Order">
    <vt:r8>935200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