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01" r:id="rId5"/>
    <p:sldMasterId id="2147483714" r:id="rId6"/>
    <p:sldMasterId id="2147483740" r:id="rId7"/>
    <p:sldMasterId id="2147483759" r:id="rId8"/>
    <p:sldMasterId id="2147483764" r:id="rId9"/>
  </p:sldMasterIdLst>
  <p:notesMasterIdLst>
    <p:notesMasterId r:id="rId19"/>
  </p:notesMasterIdLst>
  <p:sldIdLst>
    <p:sldId id="259" r:id="rId10"/>
    <p:sldId id="908" r:id="rId11"/>
    <p:sldId id="291" r:id="rId12"/>
    <p:sldId id="325" r:id="rId13"/>
    <p:sldId id="529" r:id="rId14"/>
    <p:sldId id="923" r:id="rId15"/>
    <p:sldId id="925" r:id="rId16"/>
    <p:sldId id="924" r:id="rId17"/>
    <p:sldId id="92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B36803-9F73-DB29-85AE-7BE417206B3E}" name="Anu Rautama" initials="AR" userId="S::anu.rautama@ehyt.fi::07774c2b-1452-4a7b-ba85-90b1b5543297" providerId="AD"/>
  <p188:author id="{8A60400D-D993-98B6-FA82-2634C5BCE0D9}" name="Päivi Puranen" initials="PP" userId="S::paivi.puranen@ehyt.fi::2fb30287-3a73-4f96-b894-9d23feb33bb9" providerId="AD"/>
  <p188:author id="{D27A0120-725A-65BE-F3C6-40884BD953A7}" name="Sara Saarinen" initials="SS" userId="S::sara.saarinen@ehyt.fi::8282bb67-d419-46ec-bf51-e44bf3694f4d" providerId="AD"/>
  <p188:author id="{93A3E82B-1CB8-9965-C1D7-545BBD508D58}" name="Sari Anjala" initials="SA" userId="S::sari.anjala@ehyt.fi::d241be59-d994-4dfe-93d0-ca1be2fff0ae" providerId="AD"/>
  <p188:author id="{1F35C46A-9CF8-24B1-146B-11DAE88928FD}" name="Sebastian Östman" initials="SÖ" userId="S::sebastian.ostman@ehyt.fi::bd4a61b7-6fdd-4cdf-a0f4-622553c825b4" providerId="AD"/>
  <p188:author id="{77CC9B8E-3FE9-1FC0-24C6-279C605277AA}" name="Laura Sohlberg" initials="LS" userId="S::laura.sohlberg@ehyt.fi::726ec1a4-df3a-4337-a9fd-10dc851f913b" providerId="AD"/>
  <p188:author id="{8B83F5BF-E689-ADD1-F099-21730A357289}" name="Katarina Silvennoinen" initials="KS" userId="S::katarina.rehnstrom@ehyt.fi::2704c329-3549-4a43-ac1b-d219a728dd4c" providerId="AD"/>
  <p188:author id="{12A138F5-608C-836D-8DFB-3F94517FDC33}" name="Milla Ruuska" initials="MR" userId="S::milla.ruuska@ehyt.fi::8f3f6ce7-3072-4733-971c-e844b2d60a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lissa Sukanen" initials="MS" lastIdx="2" clrIdx="0">
    <p:extLst>
      <p:ext uri="{19B8F6BF-5375-455C-9EA6-DF929625EA0E}">
        <p15:presenceInfo xmlns:p15="http://schemas.microsoft.com/office/powerpoint/2012/main" userId="S::melissa.sukanen@ehyt.fi::de2c0078-cc4a-46d5-89dc-c6497b6172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9C6"/>
    <a:srgbClr val="71ABD4"/>
    <a:srgbClr val="FFB873"/>
    <a:srgbClr val="F0F0F0"/>
    <a:srgbClr val="F8C0BA"/>
    <a:srgbClr val="17A3AB"/>
    <a:srgbClr val="37A3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741FEA-9AFF-4C41-A143-4CB6AA17F3BE}" v="33" dt="2026-06-02T04:26:20.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1" autoAdjust="0"/>
    <p:restoredTop sz="86416" autoAdjust="0"/>
  </p:normalViewPr>
  <p:slideViewPr>
    <p:cSldViewPr snapToGrid="0">
      <p:cViewPr varScale="1">
        <p:scale>
          <a:sx n="90" d="100"/>
          <a:sy n="90" d="100"/>
        </p:scale>
        <p:origin x="84" y="308"/>
      </p:cViewPr>
      <p:guideLst/>
    </p:cSldViewPr>
  </p:slideViewPr>
  <p:outlineViewPr>
    <p:cViewPr>
      <p:scale>
        <a:sx n="33" d="100"/>
        <a:sy n="33" d="100"/>
      </p:scale>
      <p:origin x="0" y="-34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sikki Pasanen" userId="891994d9b86a9c0e" providerId="LiveId" clId="{4E4DAC9C-3A6E-4FC9-A387-BABDBEAAA358}"/>
    <pc:docChg chg="modSld">
      <pc:chgData name="kaisikki Pasanen" userId="891994d9b86a9c0e" providerId="LiveId" clId="{4E4DAC9C-3A6E-4FC9-A387-BABDBEAAA358}" dt="2026-06-02T04:26:20.337" v="75" actId="1076"/>
      <pc:docMkLst>
        <pc:docMk/>
      </pc:docMkLst>
      <pc:sldChg chg="modSp mod">
        <pc:chgData name="kaisikki Pasanen" userId="891994d9b86a9c0e" providerId="LiveId" clId="{4E4DAC9C-3A6E-4FC9-A387-BABDBEAAA358}" dt="2026-06-02T04:16:49.820" v="1" actId="962"/>
        <pc:sldMkLst>
          <pc:docMk/>
          <pc:sldMk cId="2518119870" sldId="259"/>
        </pc:sldMkLst>
        <pc:picChg chg="mod">
          <ac:chgData name="kaisikki Pasanen" userId="891994d9b86a9c0e" providerId="LiveId" clId="{4E4DAC9C-3A6E-4FC9-A387-BABDBEAAA358}" dt="2026-06-02T04:16:49.820" v="1" actId="962"/>
          <ac:picMkLst>
            <pc:docMk/>
            <pc:sldMk cId="2518119870" sldId="259"/>
            <ac:picMk id="7" creationId="{741BA18F-258B-46FA-9BE0-8EB842270EEE}"/>
          </ac:picMkLst>
        </pc:picChg>
      </pc:sldChg>
      <pc:sldChg chg="modSp mod">
        <pc:chgData name="kaisikki Pasanen" userId="891994d9b86a9c0e" providerId="LiveId" clId="{4E4DAC9C-3A6E-4FC9-A387-BABDBEAAA358}" dt="2026-06-02T04:22:46.122" v="31" actId="255"/>
        <pc:sldMkLst>
          <pc:docMk/>
          <pc:sldMk cId="981643223" sldId="291"/>
        </pc:sldMkLst>
        <pc:spChg chg="mod">
          <ac:chgData name="kaisikki Pasanen" userId="891994d9b86a9c0e" providerId="LiveId" clId="{4E4DAC9C-3A6E-4FC9-A387-BABDBEAAA358}" dt="2026-06-02T04:22:46.122" v="31" actId="255"/>
          <ac:spMkLst>
            <pc:docMk/>
            <pc:sldMk cId="981643223" sldId="291"/>
            <ac:spMk id="2" creationId="{0D98E739-F659-4FAE-8F78-09C8B0381088}"/>
          </ac:spMkLst>
        </pc:spChg>
        <pc:spChg chg="mod">
          <ac:chgData name="kaisikki Pasanen" userId="891994d9b86a9c0e" providerId="LiveId" clId="{4E4DAC9C-3A6E-4FC9-A387-BABDBEAAA358}" dt="2026-06-02T04:19:22.161" v="13" actId="1076"/>
          <ac:spMkLst>
            <pc:docMk/>
            <pc:sldMk cId="981643223" sldId="291"/>
            <ac:spMk id="4" creationId="{8397B0C5-5341-4279-B9E0-C63A5519E573}"/>
          </ac:spMkLst>
        </pc:spChg>
      </pc:sldChg>
      <pc:sldChg chg="modSp mod">
        <pc:chgData name="kaisikki Pasanen" userId="891994d9b86a9c0e" providerId="LiveId" clId="{4E4DAC9C-3A6E-4FC9-A387-BABDBEAAA358}" dt="2026-06-02T04:20:58.232" v="18" actId="962"/>
        <pc:sldMkLst>
          <pc:docMk/>
          <pc:sldMk cId="358120589" sldId="325"/>
        </pc:sldMkLst>
        <pc:spChg chg="mod">
          <ac:chgData name="kaisikki Pasanen" userId="891994d9b86a9c0e" providerId="LiveId" clId="{4E4DAC9C-3A6E-4FC9-A387-BABDBEAAA358}" dt="2026-06-02T04:20:08.054" v="16" actId="1076"/>
          <ac:spMkLst>
            <pc:docMk/>
            <pc:sldMk cId="358120589" sldId="325"/>
            <ac:spMk id="2" creationId="{0D98E739-F659-4FAE-8F78-09C8B0381088}"/>
          </ac:spMkLst>
        </pc:spChg>
        <pc:picChg chg="mod">
          <ac:chgData name="kaisikki Pasanen" userId="891994d9b86a9c0e" providerId="LiveId" clId="{4E4DAC9C-3A6E-4FC9-A387-BABDBEAAA358}" dt="2026-06-02T04:20:58.232" v="18" actId="962"/>
          <ac:picMkLst>
            <pc:docMk/>
            <pc:sldMk cId="358120589" sldId="325"/>
            <ac:picMk id="5" creationId="{14E644CC-C3BE-1EEF-AC7A-906DCAE8DFF8}"/>
          </ac:picMkLst>
        </pc:picChg>
      </pc:sldChg>
      <pc:sldChg chg="modSp mod">
        <pc:chgData name="kaisikki Pasanen" userId="891994d9b86a9c0e" providerId="LiveId" clId="{4E4DAC9C-3A6E-4FC9-A387-BABDBEAAA358}" dt="2026-06-02T04:21:47.474" v="21" actId="962"/>
        <pc:sldMkLst>
          <pc:docMk/>
          <pc:sldMk cId="1536724879" sldId="529"/>
        </pc:sldMkLst>
        <pc:spChg chg="mod">
          <ac:chgData name="kaisikki Pasanen" userId="891994d9b86a9c0e" providerId="LiveId" clId="{4E4DAC9C-3A6E-4FC9-A387-BABDBEAAA358}" dt="2026-06-02T04:21:10.090" v="19" actId="1076"/>
          <ac:spMkLst>
            <pc:docMk/>
            <pc:sldMk cId="1536724879" sldId="529"/>
            <ac:spMk id="2" creationId="{0D98E739-F659-4FAE-8F78-09C8B0381088}"/>
          </ac:spMkLst>
        </pc:spChg>
        <pc:picChg chg="mod">
          <ac:chgData name="kaisikki Pasanen" userId="891994d9b86a9c0e" providerId="LiveId" clId="{4E4DAC9C-3A6E-4FC9-A387-BABDBEAAA358}" dt="2026-06-02T04:21:47.474" v="21" actId="962"/>
          <ac:picMkLst>
            <pc:docMk/>
            <pc:sldMk cId="1536724879" sldId="529"/>
            <ac:picMk id="5" creationId="{CE68CA56-4708-40A3-C236-42E4958976A8}"/>
          </ac:picMkLst>
        </pc:picChg>
      </pc:sldChg>
      <pc:sldChg chg="modSp mod">
        <pc:chgData name="kaisikki Pasanen" userId="891994d9b86a9c0e" providerId="LiveId" clId="{4E4DAC9C-3A6E-4FC9-A387-BABDBEAAA358}" dt="2026-06-02T04:18:49.332" v="11" actId="14100"/>
        <pc:sldMkLst>
          <pc:docMk/>
          <pc:sldMk cId="517204696" sldId="908"/>
        </pc:sldMkLst>
        <pc:spChg chg="mod">
          <ac:chgData name="kaisikki Pasanen" userId="891994d9b86a9c0e" providerId="LiveId" clId="{4E4DAC9C-3A6E-4FC9-A387-BABDBEAAA358}" dt="2026-06-02T04:18:24.603" v="8" actId="1076"/>
          <ac:spMkLst>
            <pc:docMk/>
            <pc:sldMk cId="517204696" sldId="908"/>
            <ac:spMk id="2" creationId="{06452B6C-C289-9A92-D2C3-247F5E233F01}"/>
          </ac:spMkLst>
        </pc:spChg>
        <pc:spChg chg="mod">
          <ac:chgData name="kaisikki Pasanen" userId="891994d9b86a9c0e" providerId="LiveId" clId="{4E4DAC9C-3A6E-4FC9-A387-BABDBEAAA358}" dt="2026-06-02T04:18:49.332" v="11" actId="14100"/>
          <ac:spMkLst>
            <pc:docMk/>
            <pc:sldMk cId="517204696" sldId="908"/>
            <ac:spMk id="3" creationId="{49172626-FD19-CD2A-0CCE-74ADD64BA560}"/>
          </ac:spMkLst>
        </pc:spChg>
        <pc:spChg chg="mod">
          <ac:chgData name="kaisikki Pasanen" userId="891994d9b86a9c0e" providerId="LiveId" clId="{4E4DAC9C-3A6E-4FC9-A387-BABDBEAAA358}" dt="2026-06-02T04:18:41.830" v="10" actId="1076"/>
          <ac:spMkLst>
            <pc:docMk/>
            <pc:sldMk cId="517204696" sldId="908"/>
            <ac:spMk id="4" creationId="{CBF4A402-561C-1732-450A-FE17D5B7789C}"/>
          </ac:spMkLst>
        </pc:spChg>
      </pc:sldChg>
      <pc:sldChg chg="modSp mod">
        <pc:chgData name="kaisikki Pasanen" userId="891994d9b86a9c0e" providerId="LiveId" clId="{4E4DAC9C-3A6E-4FC9-A387-BABDBEAAA358}" dt="2026-06-02T04:22:58.366" v="34" actId="255"/>
        <pc:sldMkLst>
          <pc:docMk/>
          <pc:sldMk cId="3045348551" sldId="923"/>
        </pc:sldMkLst>
        <pc:spChg chg="mod">
          <ac:chgData name="kaisikki Pasanen" userId="891994d9b86a9c0e" providerId="LiveId" clId="{4E4DAC9C-3A6E-4FC9-A387-BABDBEAAA358}" dt="2026-06-02T04:22:58.366" v="34" actId="255"/>
          <ac:spMkLst>
            <pc:docMk/>
            <pc:sldMk cId="3045348551" sldId="923"/>
            <ac:spMk id="2" creationId="{BF3294E6-2B75-D342-55B6-D10C4B1BA786}"/>
          </ac:spMkLst>
        </pc:spChg>
      </pc:sldChg>
      <pc:sldChg chg="modSp mod">
        <pc:chgData name="kaisikki Pasanen" userId="891994d9b86a9c0e" providerId="LiveId" clId="{4E4DAC9C-3A6E-4FC9-A387-BABDBEAAA358}" dt="2026-06-02T04:24:12.655" v="41" actId="12"/>
        <pc:sldMkLst>
          <pc:docMk/>
          <pc:sldMk cId="1135223705" sldId="924"/>
        </pc:sldMkLst>
        <pc:spChg chg="mod">
          <ac:chgData name="kaisikki Pasanen" userId="891994d9b86a9c0e" providerId="LiveId" clId="{4E4DAC9C-3A6E-4FC9-A387-BABDBEAAA358}" dt="2026-06-02T04:23:33.019" v="39" actId="1076"/>
          <ac:spMkLst>
            <pc:docMk/>
            <pc:sldMk cId="1135223705" sldId="924"/>
            <ac:spMk id="2" creationId="{1509A4EE-C4D0-3FE0-DC8C-2DE09657CD9B}"/>
          </ac:spMkLst>
        </pc:spChg>
        <pc:spChg chg="mod">
          <ac:chgData name="kaisikki Pasanen" userId="891994d9b86a9c0e" providerId="LiveId" clId="{4E4DAC9C-3A6E-4FC9-A387-BABDBEAAA358}" dt="2026-06-02T04:24:12.655" v="41" actId="12"/>
          <ac:spMkLst>
            <pc:docMk/>
            <pc:sldMk cId="1135223705" sldId="924"/>
            <ac:spMk id="4" creationId="{419B0C0A-6D5B-090D-ED05-1834CB5E3DC5}"/>
          </ac:spMkLst>
        </pc:spChg>
      </pc:sldChg>
      <pc:sldChg chg="modSp mod">
        <pc:chgData name="kaisikki Pasanen" userId="891994d9b86a9c0e" providerId="LiveId" clId="{4E4DAC9C-3A6E-4FC9-A387-BABDBEAAA358}" dt="2026-06-02T04:23:19.588" v="37" actId="1076"/>
        <pc:sldMkLst>
          <pc:docMk/>
          <pc:sldMk cId="1309103860" sldId="925"/>
        </pc:sldMkLst>
        <pc:spChg chg="mod">
          <ac:chgData name="kaisikki Pasanen" userId="891994d9b86a9c0e" providerId="LiveId" clId="{4E4DAC9C-3A6E-4FC9-A387-BABDBEAAA358}" dt="2026-06-02T04:23:15.401" v="36" actId="1076"/>
          <ac:spMkLst>
            <pc:docMk/>
            <pc:sldMk cId="1309103860" sldId="925"/>
            <ac:spMk id="2" creationId="{74B72473-797B-5F7A-0C8A-8DD9A668FF1B}"/>
          </ac:spMkLst>
        </pc:spChg>
        <pc:spChg chg="mod">
          <ac:chgData name="kaisikki Pasanen" userId="891994d9b86a9c0e" providerId="LiveId" clId="{4E4DAC9C-3A6E-4FC9-A387-BABDBEAAA358}" dt="2026-06-02T04:23:19.588" v="37" actId="1076"/>
          <ac:spMkLst>
            <pc:docMk/>
            <pc:sldMk cId="1309103860" sldId="925"/>
            <ac:spMk id="4" creationId="{5A537137-BD5C-8E07-A7EE-431D0CDA47D3}"/>
          </ac:spMkLst>
        </pc:spChg>
      </pc:sldChg>
      <pc:sldChg chg="addSp modSp mod">
        <pc:chgData name="kaisikki Pasanen" userId="891994d9b86a9c0e" providerId="LiveId" clId="{4E4DAC9C-3A6E-4FC9-A387-BABDBEAAA358}" dt="2026-06-02T04:26:20.337" v="75" actId="1076"/>
        <pc:sldMkLst>
          <pc:docMk/>
          <pc:sldMk cId="1937389142" sldId="926"/>
        </pc:sldMkLst>
        <pc:spChg chg="mod ord">
          <ac:chgData name="kaisikki Pasanen" userId="891994d9b86a9c0e" providerId="LiveId" clId="{4E4DAC9C-3A6E-4FC9-A387-BABDBEAAA358}" dt="2026-06-02T04:25:50.080" v="72"/>
          <ac:spMkLst>
            <pc:docMk/>
            <pc:sldMk cId="1937389142" sldId="926"/>
            <ac:spMk id="2" creationId="{64F6EE57-76B5-1B3D-A6BA-F44096C26A66}"/>
          </ac:spMkLst>
        </pc:spChg>
        <pc:spChg chg="add mod ord">
          <ac:chgData name="kaisikki Pasanen" userId="891994d9b86a9c0e" providerId="LiveId" clId="{4E4DAC9C-3A6E-4FC9-A387-BABDBEAAA358}" dt="2026-06-02T04:25:50.080" v="72"/>
          <ac:spMkLst>
            <pc:docMk/>
            <pc:sldMk cId="1937389142" sldId="926"/>
            <ac:spMk id="3" creationId="{32AC5A7E-D4C0-86BB-BCEA-4EA651CE6D3A}"/>
          </ac:spMkLst>
        </pc:spChg>
        <pc:picChg chg="mod ord">
          <ac:chgData name="kaisikki Pasanen" userId="891994d9b86a9c0e" providerId="LiveId" clId="{4E4DAC9C-3A6E-4FC9-A387-BABDBEAAA358}" dt="2026-06-02T04:26:20.337" v="75" actId="1076"/>
          <ac:picMkLst>
            <pc:docMk/>
            <pc:sldMk cId="1937389142" sldId="926"/>
            <ac:picMk id="6" creationId="{ABE40B81-37E4-00B0-878E-0415C6435C2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D84AD-94C0-4EF3-BEFA-0E0358D1EBD2}" type="datetimeFigureOut">
              <a:rPr lang="fi-FI" smtClean="0"/>
              <a:t>28.5.2026</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8FFDB-AF42-474A-99F8-897168F14D93}" type="slidenum">
              <a:rPr lang="fi-FI" smtClean="0"/>
              <a:t>‹#›</a:t>
            </a:fld>
            <a:endParaRPr lang="fi-FI"/>
          </a:p>
        </p:txBody>
      </p:sp>
    </p:spTree>
    <p:extLst>
      <p:ext uri="{BB962C8B-B14F-4D97-AF65-F5344CB8AC3E}">
        <p14:creationId xmlns:p14="http://schemas.microsoft.com/office/powerpoint/2010/main" val="420778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uenotalk.fi/"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1" i="0" kern="1200" dirty="0">
                <a:solidFill>
                  <a:schemeClr val="tx1"/>
                </a:solidFill>
                <a:effectLst/>
                <a:latin typeface="+mn-lt"/>
                <a:cs typeface="Calibri"/>
              </a:rPr>
              <a:t>Osion tavoite:</a:t>
            </a:r>
          </a:p>
          <a:p>
            <a:pPr rtl="0" fontAlgn="base"/>
            <a:r>
              <a:rPr lang="fi-FI" sz="1200" b="1" i="0" kern="1200" dirty="0">
                <a:solidFill>
                  <a:schemeClr val="tx1"/>
                </a:solidFill>
                <a:effectLst/>
                <a:latin typeface="+mn-lt"/>
                <a:cs typeface="Calibri"/>
              </a:rPr>
              <a:t>Auttaa tuutoria ymmärtämään ihmisten syitä käyttää päihteitä tai toisaalta olla käyttämättä niitä. Saada uutta näkökulmaa tuutorina toimimisen tueksi. </a:t>
            </a:r>
            <a:endParaRPr lang="fi-FI" sz="1200" b="1" i="0" kern="1200" dirty="0">
              <a:solidFill>
                <a:schemeClr val="tx1"/>
              </a:solidFill>
              <a:effectLst/>
              <a:latin typeface="+mn-lt"/>
              <a:ea typeface="Calibri"/>
              <a:cs typeface="Calibri"/>
            </a:endParaRPr>
          </a:p>
        </p:txBody>
      </p:sp>
      <p:sp>
        <p:nvSpPr>
          <p:cNvPr id="4" name="Dian numeron paikkamerkki 3"/>
          <p:cNvSpPr>
            <a:spLocks noGrp="1"/>
          </p:cNvSpPr>
          <p:nvPr>
            <p:ph type="sldNum" sz="quarter" idx="5"/>
          </p:nvPr>
        </p:nvSpPr>
        <p:spPr/>
        <p:txBody>
          <a:bodyPr/>
          <a:lstStyle/>
          <a:p>
            <a:fld id="{CF68FFDB-AF42-474A-99F8-897168F14D93}" type="slidenum">
              <a:rPr lang="fi-FI" smtClean="0"/>
              <a:t>1</a:t>
            </a:fld>
            <a:endParaRPr lang="fi-FI"/>
          </a:p>
        </p:txBody>
      </p:sp>
    </p:spTree>
    <p:extLst>
      <p:ext uri="{BB962C8B-B14F-4D97-AF65-F5344CB8AC3E}">
        <p14:creationId xmlns:p14="http://schemas.microsoft.com/office/powerpoint/2010/main" val="3464844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4FB10-DFBA-4F5A-5A9E-0BF93755B6EC}"/>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DD4FC989-CEAA-5E17-BEFA-D1B835F46D7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84D7C59D-A1EA-70A8-C4CD-169260F39A83}"/>
              </a:ext>
            </a:extLst>
          </p:cNvPr>
          <p:cNvSpPr>
            <a:spLocks noGrp="1"/>
          </p:cNvSpPr>
          <p:nvPr>
            <p:ph type="body" idx="1"/>
          </p:nvPr>
        </p:nvSpPr>
        <p:spPr/>
        <p:txBody>
          <a:bodyPr/>
          <a:lstStyle/>
          <a:p>
            <a:r>
              <a:rPr lang="fi-FI" dirty="0"/>
              <a:t>Näytä dia tuutoreille. Dia muistuttaa </a:t>
            </a:r>
            <a:r>
              <a:rPr lang="fi-FI" dirty="0" err="1"/>
              <a:t>tuutoreita</a:t>
            </a:r>
            <a:r>
              <a:rPr lang="fi-FI" dirty="0"/>
              <a:t> heidän tehtävänsä tärkeydestä ja perustelee sitä, miksi on tärkeää pohtia päihdeteemaa tuutorin roolista käsin.</a:t>
            </a:r>
          </a:p>
        </p:txBody>
      </p:sp>
      <p:sp>
        <p:nvSpPr>
          <p:cNvPr id="4" name="Dian numeron paikkamerkki 3">
            <a:extLst>
              <a:ext uri="{FF2B5EF4-FFF2-40B4-BE49-F238E27FC236}">
                <a16:creationId xmlns:a16="http://schemas.microsoft.com/office/drawing/2014/main" id="{3DEC8241-CCFA-CD0A-E2DD-145F85BD98B3}"/>
              </a:ext>
            </a:extLst>
          </p:cNvPr>
          <p:cNvSpPr>
            <a:spLocks noGrp="1"/>
          </p:cNvSpPr>
          <p:nvPr>
            <p:ph type="sldNum" sz="quarter" idx="5"/>
          </p:nvPr>
        </p:nvSpPr>
        <p:spPr/>
        <p:txBody>
          <a:bodyPr/>
          <a:lstStyle/>
          <a:p>
            <a:fld id="{CF68FFDB-AF42-474A-99F8-897168F14D93}" type="slidenum">
              <a:rPr lang="fi-FI" smtClean="0"/>
              <a:t>2</a:t>
            </a:fld>
            <a:endParaRPr lang="fi-FI"/>
          </a:p>
        </p:txBody>
      </p:sp>
    </p:spTree>
    <p:extLst>
      <p:ext uri="{BB962C8B-B14F-4D97-AF65-F5344CB8AC3E}">
        <p14:creationId xmlns:p14="http://schemas.microsoft.com/office/powerpoint/2010/main" val="2729647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ea typeface="+mn-ea"/>
                <a:cs typeface="+mn-cs"/>
              </a:rPr>
              <a:t>Pohtikaa kysymyksiä yhdessä. Koostetta syistä käyttää päihteitä/olla käyttämättä päihteitä löytyy seuraavilta dioilta.</a:t>
            </a:r>
          </a:p>
          <a:p>
            <a:pPr marL="0" marR="0" lvl="0" indent="0" algn="l" defTabSz="914400" rtl="0" eaLnBrk="1" fontAlgn="base" latinLnBrk="0" hangingPunct="1">
              <a:lnSpc>
                <a:spcPct val="100000"/>
              </a:lnSpc>
              <a:spcBef>
                <a:spcPts val="0"/>
              </a:spcBef>
              <a:spcAft>
                <a:spcPts val="0"/>
              </a:spcAft>
              <a:buClrTx/>
              <a:buSzTx/>
              <a:buFontTx/>
              <a:buNone/>
              <a:tabLst/>
              <a:defRPr/>
            </a:pPr>
            <a:endParaRPr lang="fi-FI"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ea typeface="+mn-ea"/>
                <a:cs typeface="+mn-cs"/>
              </a:rPr>
              <a:t>Tässä kohtaa kannattaa todeta nuorille, että tehtävässä asiaa pohditaan yleisellä tasolla, ei yksittäisten ihmisten näkökulmasta.</a:t>
            </a:r>
            <a:endParaRPr lang="fi-FI" b="0" dirty="0"/>
          </a:p>
          <a:p>
            <a:pPr rtl="0" fontAlgn="base"/>
            <a:endParaRPr lang="fi-FI" b="1" dirty="0">
              <a:cs typeface="Calibri"/>
            </a:endParaRP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6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u="sng"/>
              <a:t>Lisäkysymys: </a:t>
            </a:r>
            <a:r>
              <a:rPr lang="fi-FI"/>
              <a:t>Moni käyttää päihteitä stressin poistoon. Mitä muita keinoja kuin päihteet on poistaa stressiä?</a:t>
            </a:r>
          </a:p>
          <a:p>
            <a:endParaRPr lang="fi-FI"/>
          </a:p>
          <a:p>
            <a:r>
              <a:rPr lang="fi-FI"/>
              <a:t>Kannusta nuoria kertomaan mitä muita keinoja ihmisillä yleensä on stressin purkuun. Esimerkiksi liikunta, ystävien tapaaminen, musiikin kuuntelu, pelaaminen jne. </a:t>
            </a: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32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u="sng" dirty="0">
                <a:cs typeface="Calibri"/>
              </a:rPr>
              <a:t>Lisäkysymys: </a:t>
            </a:r>
            <a:r>
              <a:rPr lang="fi-FI" b="0" dirty="0">
                <a:cs typeface="Calibri"/>
              </a:rPr>
              <a:t>Mitä hyviä seurauksia siitä on, että ei käytä päihteitä? </a:t>
            </a:r>
          </a:p>
          <a:p>
            <a:endParaRPr lang="fi-FI" b="0" dirty="0">
              <a:cs typeface="Calibri"/>
            </a:endParaRPr>
          </a:p>
          <a:p>
            <a:r>
              <a:rPr lang="fi-FI" b="0" dirty="0">
                <a:cs typeface="Calibri"/>
              </a:rPr>
              <a:t>• Säästyy rahat </a:t>
            </a:r>
          </a:p>
          <a:p>
            <a:r>
              <a:rPr lang="fi-FI" b="0" dirty="0">
                <a:cs typeface="Calibri"/>
              </a:rPr>
              <a:t>• Välttyy päihteiden aiheuttamilta terveyshaitoilta </a:t>
            </a:r>
          </a:p>
          <a:p>
            <a:r>
              <a:rPr lang="fi-FI" b="0" dirty="0">
                <a:cs typeface="Calibri"/>
              </a:rPr>
              <a:t>• Välttää päihteiden käytön aiheuttamat haasteet sosiaalisille suhteille (vanhemmat, ystävät) </a:t>
            </a:r>
          </a:p>
          <a:p>
            <a:r>
              <a:rPr lang="fi-FI" b="0" dirty="0">
                <a:cs typeface="Calibri"/>
              </a:rPr>
              <a:t>• Välttää esim. ns. Kännimokat </a:t>
            </a:r>
          </a:p>
          <a:p>
            <a:r>
              <a:rPr lang="fi-FI" b="0" dirty="0">
                <a:cs typeface="Calibri"/>
              </a:rPr>
              <a:t>• Nukkuu paremmin </a:t>
            </a:r>
          </a:p>
          <a:p>
            <a:r>
              <a:rPr lang="fi-FI" b="0" dirty="0">
                <a:cs typeface="Calibri"/>
              </a:rPr>
              <a:t>• On hyvä esimerkki nuoremmille </a:t>
            </a:r>
          </a:p>
          <a:p>
            <a:r>
              <a:rPr lang="fi-FI" b="0" dirty="0" err="1">
                <a:cs typeface="Calibri"/>
              </a:rPr>
              <a:t>jne</a:t>
            </a:r>
            <a:endParaRPr lang="fi-FI" b="0" dirty="0">
              <a:cs typeface="Calibri"/>
            </a:endParaRPr>
          </a:p>
          <a:p>
            <a:endParaRPr lang="fi-FI" b="0" dirty="0">
              <a:cs typeface="Calibri"/>
            </a:endParaRPr>
          </a:p>
          <a:p>
            <a:r>
              <a:rPr lang="fi-FI" b="0" u="sng" dirty="0">
                <a:cs typeface="Calibri"/>
              </a:rPr>
              <a:t>Lisäkysymys: </a:t>
            </a:r>
            <a:r>
              <a:rPr lang="fi-FI" b="0" u="none" dirty="0">
                <a:cs typeface="Calibri"/>
              </a:rPr>
              <a:t>Päihteet on lain mukaan kielletty alaikäisiltä, silti niitä myös jotkut alaikäiset käyttävät. Usein syynä on ryhmäpaine. </a:t>
            </a:r>
            <a:r>
              <a:rPr lang="fi-FI" b="0" dirty="0">
                <a:cs typeface="Calibri"/>
              </a:rPr>
              <a:t>Pyydä nuoria selittämään miten ryhmäpaine toimii. Miten se voi vaikuttaa päihteiden käytön/käyttämättömyyden taustalla oleviin syihin? </a:t>
            </a:r>
          </a:p>
          <a:p>
            <a:endParaRPr lang="fi-FI" b="0" dirty="0">
              <a:cs typeface="Calibri"/>
            </a:endParaRPr>
          </a:p>
          <a:p>
            <a:r>
              <a:rPr lang="fi-FI" b="0" dirty="0">
                <a:cs typeface="Calibri"/>
              </a:rPr>
              <a:t>Antti Maunu on tutkinut nuorten ja nuorten aikuisten päihteiden käyttöä, ja erityisesti siihen liittyvää sosiaalisuutta. Sosiaaliset syyt ovat nuorille tärkein syy kokeilla tai käyttää esim. alkoholia. Nuorten alkoholin kokeilu voi liittyä myös kielletyn ja jännittävän/uuden asian kokeiluun, ja samalla voidaan kapinoida sääntöjä vastaan. Nuoret eivät opi juomaan sosiaalisessa tyhjiössä, vaan heidän asenteensa ja käyttäytymisensä heijastelevat heidän lähimpien viiteryhmiensä asenteita ja käyttäytymistä.  </a:t>
            </a:r>
          </a:p>
          <a:p>
            <a:endParaRPr lang="fi-FI" b="0" dirty="0">
              <a:cs typeface="Calibri"/>
            </a:endParaRPr>
          </a:p>
          <a:p>
            <a:r>
              <a:rPr lang="fi-FI" b="0" dirty="0">
                <a:cs typeface="Calibri"/>
              </a:rPr>
              <a:t>Päihteitä käytetään positiivisten tunteiden vahvistamiseen ja lujittamaan yhteenkuuluvuuden tunnetta. Koetaan, että päihteen positiiviset vaikutukset aiheutuvat nautitusta aineesta, mutta todellisuudessa positiiviset vaikutukset (kuten hauskuus, kokemus yhteisöllisyydestä), synnyttää itse seura, ei pullo. Yksin päihtymistä harvoin koetaan hauskana. Myös silloin kun päihteitä käytetään negatiivisten tunteiden hallintaan, on kyse yleensä sosiaalisista tunteista – esimerkiksi yksinäisyys, ulkopuolisuuden kokemus ja tylsyys liittyvät kaikki tyydyttävien sosiaalisten suhteiden puutteeseen. </a:t>
            </a: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611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77DBD-A4F8-56B9-24AC-9EC532EB2F3A}"/>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B848E9B-EF6F-CAA1-8380-F85FDC22BA7C}"/>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743902C3-326F-7D1F-D3A5-E5115021D169}"/>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i-FI" b="0" dirty="0">
                <a:cs typeface="Calibri"/>
              </a:rPr>
              <a:t>Pohtikaa kysymystä yhdessä. </a:t>
            </a:r>
            <a:r>
              <a:rPr lang="fi-FI" sz="1200" b="0" i="0" kern="1200" dirty="0">
                <a:solidFill>
                  <a:schemeClr val="tx1"/>
                </a:solidFill>
                <a:effectLst/>
                <a:latin typeface="+mn-lt"/>
                <a:ea typeface="+mn-ea"/>
                <a:cs typeface="+mn-cs"/>
              </a:rPr>
              <a:t> Vastauksia löytyy seuraavilta dioilta.</a:t>
            </a:r>
            <a:endParaRPr lang="fi-FI" b="0" dirty="0"/>
          </a:p>
          <a:p>
            <a:pPr rtl="0" fontAlgn="base"/>
            <a:endParaRPr lang="fi-FI" b="0" dirty="0">
              <a:cs typeface="Calibri"/>
            </a:endParaRPr>
          </a:p>
          <a:p>
            <a:pPr marL="171450" indent="-171450" rtl="0" fontAlgn="base">
              <a:buFontTx/>
              <a:buChar char="-"/>
            </a:pPr>
            <a:endParaRPr lang="fi-FI" b="0" dirty="0">
              <a:cs typeface="Calibri"/>
            </a:endParaRPr>
          </a:p>
        </p:txBody>
      </p:sp>
      <p:sp>
        <p:nvSpPr>
          <p:cNvPr id="4" name="Dian numeron paikkamerkki 3">
            <a:extLst>
              <a:ext uri="{FF2B5EF4-FFF2-40B4-BE49-F238E27FC236}">
                <a16:creationId xmlns:a16="http://schemas.microsoft.com/office/drawing/2014/main" id="{ECB01F26-C533-B82C-7415-34DDB1DFCFE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443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AD35D-4BF8-5498-ACAE-A6B6C34E97B0}"/>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4C10CA6F-462F-3921-E7B7-D72740D758D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8A9F600-36FA-7C36-9583-0339CE3115FD}"/>
              </a:ext>
            </a:extLst>
          </p:cNvPr>
          <p:cNvSpPr>
            <a:spLocks noGrp="1"/>
          </p:cNvSpPr>
          <p:nvPr>
            <p:ph type="body" idx="1"/>
          </p:nvPr>
        </p:nvSpPr>
        <p:spPr/>
        <p:txBody>
          <a:bodyPr/>
          <a:lstStyle/>
          <a:p>
            <a:pPr rtl="0" fontAlgn="base"/>
            <a:endParaRPr lang="fi-FI" b="0" dirty="0">
              <a:cs typeface="Calibri"/>
            </a:endParaRPr>
          </a:p>
          <a:p>
            <a:pPr marL="171450" indent="-171450" rtl="0" fontAlgn="base">
              <a:buFontTx/>
              <a:buChar char="-"/>
            </a:pPr>
            <a:endParaRPr lang="fi-FI" b="0" dirty="0">
              <a:cs typeface="Calibri"/>
            </a:endParaRPr>
          </a:p>
        </p:txBody>
      </p:sp>
      <p:sp>
        <p:nvSpPr>
          <p:cNvPr id="4" name="Dian numeron paikkamerkki 3">
            <a:extLst>
              <a:ext uri="{FF2B5EF4-FFF2-40B4-BE49-F238E27FC236}">
                <a16:creationId xmlns:a16="http://schemas.microsoft.com/office/drawing/2014/main" id="{1E429AD7-1C64-EDEF-5E9E-C66A5D29C62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935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8BBE2-A59C-91D3-B76E-0E01A9691428}"/>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1AA27354-1621-84CA-9486-3C22A8319940}"/>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F075E46-953E-C475-79E6-244625E488F2}"/>
              </a:ext>
            </a:extLst>
          </p:cNvPr>
          <p:cNvSpPr>
            <a:spLocks noGrp="1"/>
          </p:cNvSpPr>
          <p:nvPr>
            <p:ph type="body" idx="1"/>
          </p:nvPr>
        </p:nvSpPr>
        <p:spPr/>
        <p:txBody>
          <a:bodyPr/>
          <a:lstStyle/>
          <a:p>
            <a:pPr rtl="0" fontAlgn="base"/>
            <a:endParaRPr lang="fi-FI" b="0" dirty="0">
              <a:cs typeface="Calibri"/>
            </a:endParaRPr>
          </a:p>
          <a:p>
            <a:pPr marL="171450" indent="-171450" rtl="0" fontAlgn="base">
              <a:buFontTx/>
              <a:buChar char="-"/>
            </a:pPr>
            <a:endParaRPr lang="fi-FI" b="0" dirty="0">
              <a:cs typeface="Calibri"/>
            </a:endParaRPr>
          </a:p>
        </p:txBody>
      </p:sp>
      <p:sp>
        <p:nvSpPr>
          <p:cNvPr id="4" name="Dian numeron paikkamerkki 3">
            <a:extLst>
              <a:ext uri="{FF2B5EF4-FFF2-40B4-BE49-F238E27FC236}">
                <a16:creationId xmlns:a16="http://schemas.microsoft.com/office/drawing/2014/main" id="{A3D3EAB5-AC1C-6B46-C5B7-7DA9BE950E4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64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371600" y="1143000"/>
            <a:ext cx="4114800" cy="3086100"/>
          </a:xfrm>
        </p:spPr>
      </p:sp>
      <p:sp>
        <p:nvSpPr>
          <p:cNvPr id="3" name="Huomautusten paikkamerkki 2"/>
          <p:cNvSpPr>
            <a:spLocks noGrp="1"/>
          </p:cNvSpPr>
          <p:nvPr>
            <p:ph type="body" idx="1"/>
          </p:nvPr>
        </p:nvSpPr>
        <p:spPr/>
        <p:txBody>
          <a:bodyPr/>
          <a:lstStyle/>
          <a:p>
            <a:r>
              <a:rPr lang="fi-FI" dirty="0" err="1">
                <a:ea typeface="Calibri"/>
                <a:cs typeface="Calibri"/>
              </a:rPr>
              <a:t>Buenotalk</a:t>
            </a:r>
            <a:r>
              <a:rPr lang="fi-FI" dirty="0">
                <a:ea typeface="Calibri"/>
                <a:cs typeface="Calibri"/>
              </a:rPr>
              <a:t>=hyvinvointisisältöjä nuorille somessa ja verkossa. </a:t>
            </a:r>
          </a:p>
          <a:p>
            <a:r>
              <a:rPr lang="fi-FI" dirty="0">
                <a:ea typeface="Calibri"/>
                <a:cs typeface="Calibri"/>
              </a:rPr>
              <a:t>Kannattaa tutustuttaa tuutorit </a:t>
            </a:r>
            <a:r>
              <a:rPr lang="fi-FI" dirty="0" err="1">
                <a:ea typeface="Calibri"/>
                <a:cs typeface="Calibri"/>
              </a:rPr>
              <a:t>Buenotalkiin</a:t>
            </a:r>
            <a:r>
              <a:rPr lang="fi-FI" dirty="0">
                <a:ea typeface="Calibri"/>
                <a:cs typeface="Calibri"/>
              </a:rPr>
              <a:t>, he voivat vinkata siitä myös muille opiskelijoille</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u="sng" kern="1200" dirty="0">
                <a:solidFill>
                  <a:schemeClr val="tx1"/>
                </a:solidFill>
                <a:effectLst/>
                <a:latin typeface="+mn-lt"/>
                <a:ea typeface="+mn-ea"/>
                <a:cs typeface="+mn-cs"/>
                <a:hlinkClick r:id="rId3"/>
              </a:rPr>
              <a:t>https://buenotalk.fi/</a:t>
            </a:r>
            <a:endParaRPr lang="fi-FI" sz="1200" kern="1200" dirty="0">
              <a:solidFill>
                <a:schemeClr val="tx1"/>
              </a:solidFill>
              <a:effectLst/>
              <a:latin typeface="+mn-lt"/>
              <a:ea typeface="+mn-ea"/>
              <a:cs typeface="+mn-cs"/>
            </a:endParaRPr>
          </a:p>
          <a:p>
            <a:endParaRPr lang="fi-FI" dirty="0">
              <a:ea typeface="Calibri"/>
              <a:cs typeface="Calibri"/>
            </a:endParaRPr>
          </a:p>
        </p:txBody>
      </p:sp>
      <p:sp>
        <p:nvSpPr>
          <p:cNvPr id="4" name="Dian numeron paikkamerkki 3"/>
          <p:cNvSpPr>
            <a:spLocks noGrp="1"/>
          </p:cNvSpPr>
          <p:nvPr>
            <p:ph type="sldNum" sz="quarter" idx="5"/>
          </p:nvPr>
        </p:nvSpPr>
        <p:spPr/>
        <p:txBody>
          <a:bodyPr/>
          <a:lstStyle/>
          <a:p>
            <a:fld id="{CF68FFDB-AF42-474A-99F8-897168F14D93}" type="slidenum">
              <a:rPr lang="fi-FI" smtClean="0"/>
              <a:t>9</a:t>
            </a:fld>
            <a:endParaRPr lang="fi-FI"/>
          </a:p>
        </p:txBody>
      </p:sp>
    </p:spTree>
    <p:extLst>
      <p:ext uri="{BB962C8B-B14F-4D97-AF65-F5344CB8AC3E}">
        <p14:creationId xmlns:p14="http://schemas.microsoft.com/office/powerpoint/2010/main" val="4253398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HYT 1">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E46B08C9-05C4-49EA-8F43-70363792140A}"/>
              </a:ext>
            </a:extLst>
          </p:cNvPr>
          <p:cNvSpPr>
            <a:spLocks noGrp="1"/>
          </p:cNvSpPr>
          <p:nvPr>
            <p:ph type="subTitle" idx="13" hasCustomPrompt="1"/>
          </p:nvPr>
        </p:nvSpPr>
        <p:spPr>
          <a:xfrm>
            <a:off x="236169" y="1808975"/>
            <a:ext cx="8635328" cy="4683899"/>
          </a:xfrm>
          <a:prstGeom prst="rect">
            <a:avLst/>
          </a:prstGeom>
        </p:spPr>
        <p:txBody>
          <a:bodyPr/>
          <a:lstStyle>
            <a:lvl1pPr marL="0" indent="0" algn="l">
              <a:buNone/>
              <a:defRPr sz="2400">
                <a:latin typeface="Monsterra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
        <p:nvSpPr>
          <p:cNvPr id="5" name="Title 1">
            <a:extLst>
              <a:ext uri="{FF2B5EF4-FFF2-40B4-BE49-F238E27FC236}">
                <a16:creationId xmlns:a16="http://schemas.microsoft.com/office/drawing/2014/main" id="{3A2785F1-1436-439B-9EF3-0485A822136A}"/>
              </a:ext>
            </a:extLst>
          </p:cNvPr>
          <p:cNvSpPr>
            <a:spLocks noGrp="1"/>
          </p:cNvSpPr>
          <p:nvPr>
            <p:ph type="ctrTitle" hasCustomPrompt="1"/>
          </p:nvPr>
        </p:nvSpPr>
        <p:spPr>
          <a:xfrm>
            <a:off x="236169" y="482493"/>
            <a:ext cx="6140407" cy="915954"/>
          </a:xfrm>
          <a:prstGeom prst="rect">
            <a:avLst/>
          </a:prstGeom>
        </p:spPr>
        <p:txBody>
          <a:bodyPr anchor="b"/>
          <a:lstStyle>
            <a:lvl1pPr algn="l">
              <a:defRPr sz="4800" b="1">
                <a:solidFill>
                  <a:srgbClr val="3EB19B"/>
                </a:solidFill>
                <a:latin typeface="Monsterrat"/>
              </a:defRPr>
            </a:lvl1pPr>
          </a:lstStyle>
          <a:p>
            <a:r>
              <a:rPr lang="fi-FI"/>
              <a:t>Otsikko</a:t>
            </a:r>
            <a:endParaRPr lang="en-US"/>
          </a:p>
        </p:txBody>
      </p:sp>
      <p:pic>
        <p:nvPicPr>
          <p:cNvPr id="6" name="Kuva 5" descr="EHYT Bueno">
            <a:extLst>
              <a:ext uri="{FF2B5EF4-FFF2-40B4-BE49-F238E27FC236}">
                <a16:creationId xmlns:a16="http://schemas.microsoft.com/office/drawing/2014/main" id="{7FE162CB-651D-4050-A196-153C555330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394388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ltainen, logo alhaall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099F2398-EF43-445E-97C5-581BA97C8329}"/>
              </a:ext>
            </a:extLst>
          </p:cNvPr>
          <p:cNvSpPr/>
          <p:nvPr userDrawn="1"/>
        </p:nvSpPr>
        <p:spPr>
          <a:xfrm>
            <a:off x="0" y="0"/>
            <a:ext cx="9144000" cy="6858000"/>
          </a:xfrm>
          <a:prstGeom prst="rect">
            <a:avLst/>
          </a:prstGeom>
          <a:solidFill>
            <a:srgbClr val="F9E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descr="EHYT Bueno">
            <a:extLst>
              <a:ext uri="{FF2B5EF4-FFF2-40B4-BE49-F238E27FC236}">
                <a16:creationId xmlns:a16="http://schemas.microsoft.com/office/drawing/2014/main" id="{550B7623-C616-4871-B599-79C047AEA9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984" y="5972456"/>
            <a:ext cx="1445044" cy="690128"/>
          </a:xfrm>
          <a:prstGeom prst="rect">
            <a:avLst/>
          </a:prstGeom>
        </p:spPr>
      </p:pic>
    </p:spTree>
    <p:extLst>
      <p:ext uri="{BB962C8B-B14F-4D97-AF65-F5344CB8AC3E}">
        <p14:creationId xmlns:p14="http://schemas.microsoft.com/office/powerpoint/2010/main" val="3153960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alkoinen, logo">
    <p:spTree>
      <p:nvGrpSpPr>
        <p:cNvPr id="1" name=""/>
        <p:cNvGrpSpPr/>
        <p:nvPr/>
      </p:nvGrpSpPr>
      <p:grpSpPr>
        <a:xfrm>
          <a:off x="0" y="0"/>
          <a:ext cx="0" cy="0"/>
          <a:chOff x="0" y="0"/>
          <a:chExt cx="0" cy="0"/>
        </a:xfrm>
      </p:grpSpPr>
      <p:pic>
        <p:nvPicPr>
          <p:cNvPr id="8" name="Kuva 7" descr="EHYT Bueno">
            <a:extLst>
              <a:ext uri="{FF2B5EF4-FFF2-40B4-BE49-F238E27FC236}">
                <a16:creationId xmlns:a16="http://schemas.microsoft.com/office/drawing/2014/main" id="{356D2B2D-6F3F-4E31-BB9D-2BB454E119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111" y="194502"/>
            <a:ext cx="1445044" cy="690128"/>
          </a:xfrm>
          <a:prstGeom prst="rect">
            <a:avLst/>
          </a:prstGeom>
        </p:spPr>
      </p:pic>
    </p:spTree>
    <p:extLst>
      <p:ext uri="{BB962C8B-B14F-4D97-AF65-F5344CB8AC3E}">
        <p14:creationId xmlns:p14="http://schemas.microsoft.com/office/powerpoint/2010/main" val="2541795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alkoinen, logo alhaalla">
    <p:spTree>
      <p:nvGrpSpPr>
        <p:cNvPr id="1" name=""/>
        <p:cNvGrpSpPr/>
        <p:nvPr/>
      </p:nvGrpSpPr>
      <p:grpSpPr>
        <a:xfrm>
          <a:off x="0" y="0"/>
          <a:ext cx="0" cy="0"/>
          <a:chOff x="0" y="0"/>
          <a:chExt cx="0" cy="0"/>
        </a:xfrm>
      </p:grpSpPr>
      <p:pic>
        <p:nvPicPr>
          <p:cNvPr id="8" name="Kuva 7" descr="EHYT Bueno">
            <a:extLst>
              <a:ext uri="{FF2B5EF4-FFF2-40B4-BE49-F238E27FC236}">
                <a16:creationId xmlns:a16="http://schemas.microsoft.com/office/drawing/2014/main" id="{356D2B2D-6F3F-4E31-BB9D-2BB454E119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457" y="5976467"/>
            <a:ext cx="1445044" cy="690128"/>
          </a:xfrm>
          <a:prstGeom prst="rect">
            <a:avLst/>
          </a:prstGeom>
        </p:spPr>
      </p:pic>
    </p:spTree>
    <p:extLst>
      <p:ext uri="{BB962C8B-B14F-4D97-AF65-F5344CB8AC3E}">
        <p14:creationId xmlns:p14="http://schemas.microsoft.com/office/powerpoint/2010/main" val="3411070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Sininen, logo">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4E740DE4-19D0-4F7E-AED0-FF9C340F7B28}"/>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EHYT Bueno&#10;">
            <a:extLst>
              <a:ext uri="{FF2B5EF4-FFF2-40B4-BE49-F238E27FC236}">
                <a16:creationId xmlns:a16="http://schemas.microsoft.com/office/drawing/2014/main" id="{5808CDEB-356C-4BAE-91DD-DA978172BF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5011" y="265093"/>
            <a:ext cx="1445044" cy="690128"/>
          </a:xfrm>
          <a:prstGeom prst="rect">
            <a:avLst/>
          </a:prstGeom>
        </p:spPr>
      </p:pic>
    </p:spTree>
    <p:extLst>
      <p:ext uri="{BB962C8B-B14F-4D97-AF65-F5344CB8AC3E}">
        <p14:creationId xmlns:p14="http://schemas.microsoft.com/office/powerpoint/2010/main" val="2627149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Sininen, logo alhaalla">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4E740DE4-19D0-4F7E-AED0-FF9C340F7B28}"/>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descr="EHYT Bueno&#10;">
            <a:extLst>
              <a:ext uri="{FF2B5EF4-FFF2-40B4-BE49-F238E27FC236}">
                <a16:creationId xmlns:a16="http://schemas.microsoft.com/office/drawing/2014/main" id="{D9E38724-1A23-41D7-A804-A14CE9515C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984" y="5972456"/>
            <a:ext cx="1445044" cy="690128"/>
          </a:xfrm>
          <a:prstGeom prst="rect">
            <a:avLst/>
          </a:prstGeom>
        </p:spPr>
      </p:pic>
    </p:spTree>
    <p:extLst>
      <p:ext uri="{BB962C8B-B14F-4D97-AF65-F5344CB8AC3E}">
        <p14:creationId xmlns:p14="http://schemas.microsoft.com/office/powerpoint/2010/main" val="2662823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hreä, logo">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94DB6833-73D1-4449-882D-BACEEB465583}"/>
              </a:ext>
            </a:extLst>
          </p:cNvPr>
          <p:cNvSpPr/>
          <p:nvPr userDrawn="1"/>
        </p:nvSpPr>
        <p:spPr>
          <a:xfrm>
            <a:off x="0" y="0"/>
            <a:ext cx="9144000" cy="6858000"/>
          </a:xfrm>
          <a:prstGeom prst="rect">
            <a:avLst/>
          </a:prstGeom>
          <a:solidFill>
            <a:srgbClr val="3EB4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descr="EHYT Bueno">
            <a:extLst>
              <a:ext uri="{FF2B5EF4-FFF2-40B4-BE49-F238E27FC236}">
                <a16:creationId xmlns:a16="http://schemas.microsoft.com/office/drawing/2014/main" id="{626AAEB4-3D1F-4266-9A4A-FC0C769DCC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457" y="218201"/>
            <a:ext cx="1445044" cy="690128"/>
          </a:xfrm>
          <a:prstGeom prst="rect">
            <a:avLst/>
          </a:prstGeom>
        </p:spPr>
      </p:pic>
    </p:spTree>
    <p:extLst>
      <p:ext uri="{BB962C8B-B14F-4D97-AF65-F5344CB8AC3E}">
        <p14:creationId xmlns:p14="http://schemas.microsoft.com/office/powerpoint/2010/main" val="3251983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hreä, logo alhaalla">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94DB6833-73D1-4449-882D-BACEEB465583}"/>
              </a:ext>
            </a:extLst>
          </p:cNvPr>
          <p:cNvSpPr/>
          <p:nvPr userDrawn="1"/>
        </p:nvSpPr>
        <p:spPr>
          <a:xfrm>
            <a:off x="0" y="0"/>
            <a:ext cx="9144000" cy="6858000"/>
          </a:xfrm>
          <a:prstGeom prst="rect">
            <a:avLst/>
          </a:prstGeom>
          <a:solidFill>
            <a:srgbClr val="3EB4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Kuva 4" descr="EHYT Bueno">
            <a:extLst>
              <a:ext uri="{FF2B5EF4-FFF2-40B4-BE49-F238E27FC236}">
                <a16:creationId xmlns:a16="http://schemas.microsoft.com/office/drawing/2014/main" id="{DF27228B-9999-42C5-86DC-C5BB7531F4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984" y="5972456"/>
            <a:ext cx="1445044" cy="690128"/>
          </a:xfrm>
          <a:prstGeom prst="rect">
            <a:avLst/>
          </a:prstGeom>
        </p:spPr>
      </p:pic>
    </p:spTree>
    <p:extLst>
      <p:ext uri="{BB962C8B-B14F-4D97-AF65-F5344CB8AC3E}">
        <p14:creationId xmlns:p14="http://schemas.microsoft.com/office/powerpoint/2010/main" val="3830435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nkki, logo">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971A9EF9-B3E7-4EF6-87CA-33371E88F513}"/>
              </a:ext>
            </a:extLst>
          </p:cNvPr>
          <p:cNvSpPr/>
          <p:nvPr userDrawn="1"/>
        </p:nvSpPr>
        <p:spPr>
          <a:xfrm>
            <a:off x="0" y="0"/>
            <a:ext cx="9144000" cy="6858000"/>
          </a:xfrm>
          <a:prstGeom prst="rect">
            <a:avLst/>
          </a:prstGeom>
          <a:solidFill>
            <a:srgbClr val="F8C0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descr="EHYT Bueno">
            <a:extLst>
              <a:ext uri="{FF2B5EF4-FFF2-40B4-BE49-F238E27FC236}">
                <a16:creationId xmlns:a16="http://schemas.microsoft.com/office/drawing/2014/main" id="{0391F892-7C44-4E22-9C3B-4FADC242C9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457" y="218201"/>
            <a:ext cx="1445044" cy="690128"/>
          </a:xfrm>
          <a:prstGeom prst="rect">
            <a:avLst/>
          </a:prstGeom>
          <a:solidFill>
            <a:srgbClr val="F8C0BA"/>
          </a:solidFill>
        </p:spPr>
      </p:pic>
      <p:pic>
        <p:nvPicPr>
          <p:cNvPr id="2" name="Kuva 1">
            <a:extLst>
              <a:ext uri="{FF2B5EF4-FFF2-40B4-BE49-F238E27FC236}">
                <a16:creationId xmlns:a16="http://schemas.microsoft.com/office/drawing/2014/main" id="{35E2C330-7B36-4473-9385-3B5741BDC1EB}"/>
              </a:ext>
            </a:extLst>
          </p:cNvPr>
          <p:cNvPicPr>
            <a:picLocks noChangeAspect="1"/>
          </p:cNvPicPr>
          <p:nvPr userDrawn="1"/>
        </p:nvPicPr>
        <p:blipFill>
          <a:blip r:embed="rId3"/>
          <a:stretch>
            <a:fillRect/>
          </a:stretch>
        </p:blipFill>
        <p:spPr>
          <a:xfrm>
            <a:off x="0" y="0"/>
            <a:ext cx="4578096" cy="6858000"/>
          </a:xfrm>
          <a:prstGeom prst="rect">
            <a:avLst/>
          </a:prstGeom>
        </p:spPr>
      </p:pic>
    </p:spTree>
    <p:extLst>
      <p:ext uri="{BB962C8B-B14F-4D97-AF65-F5344CB8AC3E}">
        <p14:creationId xmlns:p14="http://schemas.microsoft.com/office/powerpoint/2010/main" val="4230442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nkki, logo alhaalla">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971A9EF9-B3E7-4EF6-87CA-33371E88F513}"/>
              </a:ext>
            </a:extLst>
          </p:cNvPr>
          <p:cNvSpPr/>
          <p:nvPr userDrawn="1"/>
        </p:nvSpPr>
        <p:spPr>
          <a:xfrm>
            <a:off x="0" y="0"/>
            <a:ext cx="9144000" cy="6858000"/>
          </a:xfrm>
          <a:prstGeom prst="rect">
            <a:avLst/>
          </a:prstGeom>
          <a:solidFill>
            <a:srgbClr val="F8C0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Kuva 4" descr="EHYT Bueno&#10;">
            <a:extLst>
              <a:ext uri="{FF2B5EF4-FFF2-40B4-BE49-F238E27FC236}">
                <a16:creationId xmlns:a16="http://schemas.microsoft.com/office/drawing/2014/main" id="{07D04E64-5633-4532-88BE-8E74C371F0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984" y="5972456"/>
            <a:ext cx="1445044" cy="690128"/>
          </a:xfrm>
          <a:prstGeom prst="rect">
            <a:avLst/>
          </a:prstGeom>
        </p:spPr>
      </p:pic>
    </p:spTree>
    <p:extLst>
      <p:ext uri="{BB962C8B-B14F-4D97-AF65-F5344CB8AC3E}">
        <p14:creationId xmlns:p14="http://schemas.microsoft.com/office/powerpoint/2010/main" val="706660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A636F24-E008-4A1E-9BBA-772E3076F59D}"/>
              </a:ext>
            </a:extLst>
          </p:cNvPr>
          <p:cNvPicPr>
            <a:picLocks noChangeAspect="1"/>
          </p:cNvPicPr>
          <p:nvPr userDrawn="1"/>
        </p:nvPicPr>
        <p:blipFill>
          <a:blip r:embed="rId2"/>
          <a:stretch>
            <a:fillRect/>
          </a:stretch>
        </p:blipFill>
        <p:spPr>
          <a:xfrm>
            <a:off x="7369374" y="278716"/>
            <a:ext cx="1444877" cy="688908"/>
          </a:xfrm>
          <a:prstGeom prst="rect">
            <a:avLst/>
          </a:prstGeom>
        </p:spPr>
      </p:pic>
    </p:spTree>
    <p:extLst>
      <p:ext uri="{BB962C8B-B14F-4D97-AF65-F5344CB8AC3E}">
        <p14:creationId xmlns:p14="http://schemas.microsoft.com/office/powerpoint/2010/main" val="227685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HYT 1 -kaksi palsta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2785F1-1436-439B-9EF3-0485A822136A}"/>
              </a:ext>
            </a:extLst>
          </p:cNvPr>
          <p:cNvSpPr>
            <a:spLocks noGrp="1"/>
          </p:cNvSpPr>
          <p:nvPr>
            <p:ph type="ctrTitle" hasCustomPrompt="1"/>
          </p:nvPr>
        </p:nvSpPr>
        <p:spPr>
          <a:xfrm>
            <a:off x="236169" y="482493"/>
            <a:ext cx="6140407" cy="915954"/>
          </a:xfrm>
          <a:prstGeom prst="rect">
            <a:avLst/>
          </a:prstGeom>
        </p:spPr>
        <p:txBody>
          <a:bodyPr anchor="b"/>
          <a:lstStyle>
            <a:lvl1pPr algn="l">
              <a:defRPr sz="4800" b="1">
                <a:solidFill>
                  <a:srgbClr val="3EB19B"/>
                </a:solidFill>
                <a:latin typeface="Monsterrat"/>
              </a:defRPr>
            </a:lvl1pPr>
          </a:lstStyle>
          <a:p>
            <a:r>
              <a:rPr lang="fi-FI"/>
              <a:t>Otsikko</a:t>
            </a:r>
            <a:endParaRPr lang="en-US"/>
          </a:p>
        </p:txBody>
      </p:sp>
      <p:sp>
        <p:nvSpPr>
          <p:cNvPr id="7" name="Sisällön paikkamerkki 2">
            <a:extLst>
              <a:ext uri="{FF2B5EF4-FFF2-40B4-BE49-F238E27FC236}">
                <a16:creationId xmlns:a16="http://schemas.microsoft.com/office/drawing/2014/main" id="{E67AA64B-9B76-4D58-A5DC-0EAACFDEB4F8}"/>
              </a:ext>
            </a:extLst>
          </p:cNvPr>
          <p:cNvSpPr>
            <a:spLocks noGrp="1"/>
          </p:cNvSpPr>
          <p:nvPr>
            <p:ph sz="half" idx="1"/>
          </p:nvPr>
        </p:nvSpPr>
        <p:spPr>
          <a:xfrm>
            <a:off x="236169" y="1825625"/>
            <a:ext cx="4083470" cy="4351338"/>
          </a:xfrm>
          <a:prstGeom prst="rect">
            <a:avLst/>
          </a:prstGeom>
        </p:spPr>
        <p:txBody>
          <a:bodyPr/>
          <a:lstStyle>
            <a:lvl1pPr>
              <a:defRPr>
                <a:latin typeface="Monsterrat"/>
              </a:defRPr>
            </a:lvl1pPr>
            <a:lvl2pPr>
              <a:defRPr>
                <a:latin typeface="Monsterrat"/>
              </a:defRPr>
            </a:lvl2pPr>
            <a:lvl3pPr>
              <a:defRPr>
                <a:latin typeface="Monsterrat"/>
              </a:defRPr>
            </a:lvl3pPr>
            <a:lvl4pPr>
              <a:defRPr>
                <a:latin typeface="Monsterrat"/>
              </a:defRPr>
            </a:lvl4pPr>
            <a:lvl5pPr>
              <a:defRPr>
                <a:latin typeface="Monsterrat"/>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2">
            <a:extLst>
              <a:ext uri="{FF2B5EF4-FFF2-40B4-BE49-F238E27FC236}">
                <a16:creationId xmlns:a16="http://schemas.microsoft.com/office/drawing/2014/main" id="{A0A6A236-4F3A-4E06-8349-D7AE5AD4EAFD}"/>
              </a:ext>
            </a:extLst>
          </p:cNvPr>
          <p:cNvSpPr>
            <a:spLocks noGrp="1"/>
          </p:cNvSpPr>
          <p:nvPr>
            <p:ph sz="half" idx="10"/>
          </p:nvPr>
        </p:nvSpPr>
        <p:spPr>
          <a:xfrm>
            <a:off x="4824362" y="1825625"/>
            <a:ext cx="3867150" cy="4351338"/>
          </a:xfrm>
          <a:prstGeom prst="rect">
            <a:avLst/>
          </a:prstGeom>
        </p:spPr>
        <p:txBody>
          <a:bodyPr/>
          <a:lstStyle>
            <a:lvl1pPr>
              <a:defRPr>
                <a:latin typeface="Monsterrat"/>
              </a:defRPr>
            </a:lvl1pPr>
            <a:lvl2pPr>
              <a:defRPr>
                <a:latin typeface="Monsterrat"/>
              </a:defRPr>
            </a:lvl2pPr>
            <a:lvl3pPr>
              <a:defRPr>
                <a:latin typeface="Monsterrat"/>
              </a:defRPr>
            </a:lvl3pPr>
            <a:lvl4pPr>
              <a:defRPr>
                <a:latin typeface="Monsterrat"/>
              </a:defRPr>
            </a:lvl4pPr>
            <a:lvl5pPr>
              <a:defRPr>
                <a:latin typeface="Monsterrat"/>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6" name="Kuva 5" descr="EHYT Bueno">
            <a:extLst>
              <a:ext uri="{FF2B5EF4-FFF2-40B4-BE49-F238E27FC236}">
                <a16:creationId xmlns:a16="http://schemas.microsoft.com/office/drawing/2014/main" id="{3C819553-B82A-4B29-9EC9-968DB06424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1935633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D7B3CF-1BB0-411A-BD03-5478E833F83B}"/>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pic>
        <p:nvPicPr>
          <p:cNvPr id="4" name="Kuva 3" descr="Tyttö istuu aidan edessä hymyilee ja näyttää peukkua. Aitaa vasten on polkupyörä.">
            <a:extLst>
              <a:ext uri="{FF2B5EF4-FFF2-40B4-BE49-F238E27FC236}">
                <a16:creationId xmlns:a16="http://schemas.microsoft.com/office/drawing/2014/main" id="{14A772EE-655F-405E-A70B-9EB6A728C5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2000" b="1000"/>
          <a:stretch/>
        </p:blipFill>
        <p:spPr>
          <a:xfrm>
            <a:off x="0" y="1"/>
            <a:ext cx="9144000" cy="6858000"/>
          </a:xfrm>
          <a:prstGeom prst="rect">
            <a:avLst/>
          </a:prstGeom>
        </p:spPr>
      </p:pic>
      <p:pic>
        <p:nvPicPr>
          <p:cNvPr id="8" name="Kuva 7">
            <a:extLst>
              <a:ext uri="{FF2B5EF4-FFF2-40B4-BE49-F238E27FC236}">
                <a16:creationId xmlns:a16="http://schemas.microsoft.com/office/drawing/2014/main" id="{1E35995C-021C-4C23-9A7C-D22ED3DE332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732" y="465650"/>
            <a:ext cx="4739686" cy="4475806"/>
          </a:xfrm>
          <a:prstGeom prst="rect">
            <a:avLst/>
          </a:prstGeom>
        </p:spPr>
      </p:pic>
      <p:pic>
        <p:nvPicPr>
          <p:cNvPr id="6" name="Kuva 5">
            <a:extLst>
              <a:ext uri="{FF2B5EF4-FFF2-40B4-BE49-F238E27FC236}">
                <a16:creationId xmlns:a16="http://schemas.microsoft.com/office/drawing/2014/main" id="{2AEFB055-5C78-4907-8031-2B34045534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10091" y="5983159"/>
            <a:ext cx="1321728" cy="631235"/>
          </a:xfrm>
          <a:prstGeom prst="rect">
            <a:avLst/>
          </a:prstGeom>
        </p:spPr>
      </p:pic>
    </p:spTree>
    <p:extLst>
      <p:ext uri="{BB962C8B-B14F-4D97-AF65-F5344CB8AC3E}">
        <p14:creationId xmlns:p14="http://schemas.microsoft.com/office/powerpoint/2010/main" val="579214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099F2398-EF43-445E-97C5-581BA97C8329}"/>
              </a:ext>
            </a:extLst>
          </p:cNvPr>
          <p:cNvSpPr/>
          <p:nvPr userDrawn="1"/>
        </p:nvSpPr>
        <p:spPr>
          <a:xfrm>
            <a:off x="0" y="0"/>
            <a:ext cx="9144000" cy="6858000"/>
          </a:xfrm>
          <a:prstGeom prst="rect">
            <a:avLst/>
          </a:prstGeom>
          <a:solidFill>
            <a:srgbClr val="F9E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descr="Kuva, joka sisältää kohteen lintu&#10;&#10;Kuvaus luotu automaattisesti">
            <a:extLst>
              <a:ext uri="{FF2B5EF4-FFF2-40B4-BE49-F238E27FC236}">
                <a16:creationId xmlns:a16="http://schemas.microsoft.com/office/drawing/2014/main" id="{550B7623-C616-4871-B599-79C047AEA9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457" y="218201"/>
            <a:ext cx="1445044" cy="690128"/>
          </a:xfrm>
          <a:prstGeom prst="rect">
            <a:avLst/>
          </a:prstGeom>
        </p:spPr>
      </p:pic>
    </p:spTree>
    <p:extLst>
      <p:ext uri="{BB962C8B-B14F-4D97-AF65-F5344CB8AC3E}">
        <p14:creationId xmlns:p14="http://schemas.microsoft.com/office/powerpoint/2010/main" val="2616329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36AE5AD-25D7-4FDA-847A-DB2A35E15757}"/>
              </a:ext>
            </a:extLst>
          </p:cNvPr>
          <p:cNvSpPr/>
          <p:nvPr userDrawn="1"/>
        </p:nvSpPr>
        <p:spPr>
          <a:xfrm>
            <a:off x="0" y="0"/>
            <a:ext cx="9144000" cy="6858000"/>
          </a:xfrm>
          <a:prstGeom prst="rect">
            <a:avLst/>
          </a:prstGeom>
          <a:solidFill>
            <a:srgbClr val="F9E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618070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pic>
        <p:nvPicPr>
          <p:cNvPr id="8" name="Kuva 7" descr="EHYT Bueno">
            <a:extLst>
              <a:ext uri="{FF2B5EF4-FFF2-40B4-BE49-F238E27FC236}">
                <a16:creationId xmlns:a16="http://schemas.microsoft.com/office/drawing/2014/main" id="{356D2B2D-6F3F-4E31-BB9D-2BB454E119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111" y="194502"/>
            <a:ext cx="1445044" cy="690128"/>
          </a:xfrm>
          <a:prstGeom prst="rect">
            <a:avLst/>
          </a:prstGeom>
        </p:spPr>
      </p:pic>
    </p:spTree>
    <p:extLst>
      <p:ext uri="{BB962C8B-B14F-4D97-AF65-F5344CB8AC3E}">
        <p14:creationId xmlns:p14="http://schemas.microsoft.com/office/powerpoint/2010/main" val="1666414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C30D16-AFBB-4F86-AFD5-E6C33885B8CF}"/>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9A726002-2D9E-4E42-9E3B-F3F7A053A9D3}"/>
              </a:ext>
            </a:extLst>
          </p:cNvPr>
          <p:cNvSpPr>
            <a:spLocks noGrp="1"/>
          </p:cNvSpPr>
          <p:nvPr>
            <p:ph sz="half" idx="1"/>
          </p:nvPr>
        </p:nvSpPr>
        <p:spPr>
          <a:xfrm>
            <a:off x="628650" y="1825625"/>
            <a:ext cx="386715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C4E8E71-1129-4D12-AF56-351B1521D72A}"/>
              </a:ext>
            </a:extLst>
          </p:cNvPr>
          <p:cNvSpPr>
            <a:spLocks noGrp="1"/>
          </p:cNvSpPr>
          <p:nvPr>
            <p:ph sz="half" idx="2"/>
          </p:nvPr>
        </p:nvSpPr>
        <p:spPr>
          <a:xfrm>
            <a:off x="4648200" y="1825625"/>
            <a:ext cx="386715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F9F001D-3113-4A16-AA95-D6B1A6276513}"/>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28.5.2026</a:t>
            </a:fld>
            <a:endParaRPr lang="fi-FI"/>
          </a:p>
        </p:txBody>
      </p:sp>
      <p:sp>
        <p:nvSpPr>
          <p:cNvPr id="6" name="Alatunnisteen paikkamerkki 5">
            <a:extLst>
              <a:ext uri="{FF2B5EF4-FFF2-40B4-BE49-F238E27FC236}">
                <a16:creationId xmlns:a16="http://schemas.microsoft.com/office/drawing/2014/main" id="{AAE28707-1B7A-4345-B881-8868D2A1D612}"/>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E8AAEB3C-3E98-40E2-959A-6EDD152BF3B3}"/>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357130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A93B30-804A-4EA9-B2C9-7A592C4C43E3}"/>
              </a:ext>
            </a:extLst>
          </p:cNvPr>
          <p:cNvSpPr>
            <a:spLocks noGrp="1"/>
          </p:cNvSpPr>
          <p:nvPr>
            <p:ph type="title"/>
          </p:nvPr>
        </p:nvSpPr>
        <p:spPr>
          <a:xfrm>
            <a:off x="630238" y="365125"/>
            <a:ext cx="78867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F714BB83-934D-4776-8EB0-FDA3C4D06ECB}"/>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FD98046-2F08-4A27-AF66-081D16F419FF}"/>
              </a:ext>
            </a:extLst>
          </p:cNvPr>
          <p:cNvSpPr>
            <a:spLocks noGrp="1"/>
          </p:cNvSpPr>
          <p:nvPr>
            <p:ph sz="half" idx="2"/>
          </p:nvPr>
        </p:nvSpPr>
        <p:spPr>
          <a:xfrm>
            <a:off x="630238" y="2505075"/>
            <a:ext cx="386873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EFD8701-331D-4E04-99B2-5AEA580C4BB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F16C39A-079D-4C83-9E77-853D465BF2A5}"/>
              </a:ext>
            </a:extLst>
          </p:cNvPr>
          <p:cNvSpPr>
            <a:spLocks noGrp="1"/>
          </p:cNvSpPr>
          <p:nvPr>
            <p:ph sz="quarter" idx="4"/>
          </p:nvPr>
        </p:nvSpPr>
        <p:spPr>
          <a:xfrm>
            <a:off x="4629150" y="2505075"/>
            <a:ext cx="38877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7EEB4710-5B7E-48CE-BB12-F0E2D7D0D1E0}"/>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28.5.2026</a:t>
            </a:fld>
            <a:endParaRPr lang="fi-FI"/>
          </a:p>
        </p:txBody>
      </p:sp>
      <p:sp>
        <p:nvSpPr>
          <p:cNvPr id="8" name="Alatunnisteen paikkamerkki 7">
            <a:extLst>
              <a:ext uri="{FF2B5EF4-FFF2-40B4-BE49-F238E27FC236}">
                <a16:creationId xmlns:a16="http://schemas.microsoft.com/office/drawing/2014/main" id="{96271004-5490-48F7-859C-16BA2BE69327}"/>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9" name="Dian numeron paikkamerkki 8">
            <a:extLst>
              <a:ext uri="{FF2B5EF4-FFF2-40B4-BE49-F238E27FC236}">
                <a16:creationId xmlns:a16="http://schemas.microsoft.com/office/drawing/2014/main" id="{4A18CE93-E3C5-472B-9171-67F6FEDF76EE}"/>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628060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03371B-64D9-4192-87F9-29E69192FBE9}"/>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1199F85-5C62-4399-B5D3-D96C64D0F843}"/>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28.5.2026</a:t>
            </a:fld>
            <a:endParaRPr lang="fi-FI"/>
          </a:p>
        </p:txBody>
      </p:sp>
      <p:sp>
        <p:nvSpPr>
          <p:cNvPr id="4" name="Alatunnisteen paikkamerkki 3">
            <a:extLst>
              <a:ext uri="{FF2B5EF4-FFF2-40B4-BE49-F238E27FC236}">
                <a16:creationId xmlns:a16="http://schemas.microsoft.com/office/drawing/2014/main" id="{D85DBE20-D50D-403F-A095-DB8540D9B340}"/>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41AC4458-21F9-472E-AD92-AAA110DFBB02}"/>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2265687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BBC33DC-D152-4397-8982-F872317A53A6}"/>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28.5.2026</a:t>
            </a:fld>
            <a:endParaRPr lang="fi-FI"/>
          </a:p>
        </p:txBody>
      </p:sp>
      <p:sp>
        <p:nvSpPr>
          <p:cNvPr id="3" name="Alatunnisteen paikkamerkki 2">
            <a:extLst>
              <a:ext uri="{FF2B5EF4-FFF2-40B4-BE49-F238E27FC236}">
                <a16:creationId xmlns:a16="http://schemas.microsoft.com/office/drawing/2014/main" id="{41D0661D-0499-4923-90C2-98ECFADAEE9E}"/>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4" name="Dian numeron paikkamerkki 3">
            <a:extLst>
              <a:ext uri="{FF2B5EF4-FFF2-40B4-BE49-F238E27FC236}">
                <a16:creationId xmlns:a16="http://schemas.microsoft.com/office/drawing/2014/main" id="{EDCD1A68-80C1-490C-9EE6-ACCE85582AB1}"/>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1204003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C20293-57D0-49B3-8F8C-473C6CBC7A98}"/>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8A59DAC-846E-4D14-BFE9-5D9F16DFEFEE}"/>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25F5935-F3E4-4D34-B89F-A9CF79D328AF}"/>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105D3B1-1907-4EC2-99CA-80EFC736B9B9}"/>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28.5.2026</a:t>
            </a:fld>
            <a:endParaRPr lang="fi-FI"/>
          </a:p>
        </p:txBody>
      </p:sp>
      <p:sp>
        <p:nvSpPr>
          <p:cNvPr id="6" name="Alatunnisteen paikkamerkki 5">
            <a:extLst>
              <a:ext uri="{FF2B5EF4-FFF2-40B4-BE49-F238E27FC236}">
                <a16:creationId xmlns:a16="http://schemas.microsoft.com/office/drawing/2014/main" id="{EE2B02F3-ED5A-449D-9F40-01771F5CBA35}"/>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65D686F1-FCB4-46B1-9605-3A7C27FF03F0}"/>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1019791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DFFC6A-4457-40E7-9ADD-CE25C79BC82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4F73D78-75A4-42D5-860E-8CAD55EBB2C0}"/>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618F609-7337-4CD6-BC47-78A11387FC6B}"/>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84AFC03-41D9-4E42-A89D-984F0E907C7E}"/>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28.5.2026</a:t>
            </a:fld>
            <a:endParaRPr lang="fi-FI"/>
          </a:p>
        </p:txBody>
      </p:sp>
      <p:sp>
        <p:nvSpPr>
          <p:cNvPr id="6" name="Alatunnisteen paikkamerkki 5">
            <a:extLst>
              <a:ext uri="{FF2B5EF4-FFF2-40B4-BE49-F238E27FC236}">
                <a16:creationId xmlns:a16="http://schemas.microsoft.com/office/drawing/2014/main" id="{2E5901B7-4FAA-4A56-94A5-46E377F39FA8}"/>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72DE6571-2647-4C23-B1D5-B82F609C7736}"/>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395870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HYT 1 blanco">
    <p:spTree>
      <p:nvGrpSpPr>
        <p:cNvPr id="1" name=""/>
        <p:cNvGrpSpPr/>
        <p:nvPr/>
      </p:nvGrpSpPr>
      <p:grpSpPr>
        <a:xfrm>
          <a:off x="0" y="0"/>
          <a:ext cx="0" cy="0"/>
          <a:chOff x="0" y="0"/>
          <a:chExt cx="0" cy="0"/>
        </a:xfrm>
      </p:grpSpPr>
      <p:pic>
        <p:nvPicPr>
          <p:cNvPr id="3" name="Kuva 2" descr="EHYT Bueno">
            <a:extLst>
              <a:ext uri="{FF2B5EF4-FFF2-40B4-BE49-F238E27FC236}">
                <a16:creationId xmlns:a16="http://schemas.microsoft.com/office/drawing/2014/main" id="{897B942A-B370-40C2-805A-7DF8CCC04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3498579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4F9118-FEAC-4FC5-9D98-C7D82E23BD82}"/>
              </a:ext>
            </a:extLst>
          </p:cNvPr>
          <p:cNvSpPr>
            <a:spLocks noGrp="1"/>
          </p:cNvSpPr>
          <p:nvPr>
            <p:ph type="title"/>
          </p:nvPr>
        </p:nvSpPr>
        <p:spPr>
          <a:xfrm>
            <a:off x="628650" y="365125"/>
            <a:ext cx="78867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2DC209F-9535-4D7F-B1BF-9134E4D270FE}"/>
              </a:ext>
            </a:extLst>
          </p:cNvPr>
          <p:cNvSpPr>
            <a:spLocks noGrp="1"/>
          </p:cNvSpPr>
          <p:nvPr>
            <p:ph type="body" orient="vert" idx="1"/>
          </p:nvPr>
        </p:nvSpPr>
        <p:spPr>
          <a:xfrm>
            <a:off x="628650" y="1825625"/>
            <a:ext cx="78867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D285B8-20DB-4787-BD4E-F70B38DDD0F4}"/>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28.5.2026</a:t>
            </a:fld>
            <a:endParaRPr lang="fi-FI"/>
          </a:p>
        </p:txBody>
      </p:sp>
      <p:sp>
        <p:nvSpPr>
          <p:cNvPr id="5" name="Alatunnisteen paikkamerkki 4">
            <a:extLst>
              <a:ext uri="{FF2B5EF4-FFF2-40B4-BE49-F238E27FC236}">
                <a16:creationId xmlns:a16="http://schemas.microsoft.com/office/drawing/2014/main" id="{180FC757-0F2F-4766-A618-26FB88C296E1}"/>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272ABCF7-675E-4C2A-8CAA-41D583FDA8AD}"/>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2510522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DD19B38-D8F7-4270-AD34-E7D08C21AAB6}"/>
              </a:ext>
            </a:extLst>
          </p:cNvPr>
          <p:cNvSpPr>
            <a:spLocks noGrp="1"/>
          </p:cNvSpPr>
          <p:nvPr>
            <p:ph type="title" orient="vert"/>
          </p:nvPr>
        </p:nvSpPr>
        <p:spPr>
          <a:xfrm>
            <a:off x="6543675" y="365125"/>
            <a:ext cx="1971675"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1B60B4D-3562-4803-80FF-27CD2471CD71}"/>
              </a:ext>
            </a:extLst>
          </p:cNvPr>
          <p:cNvSpPr>
            <a:spLocks noGrp="1"/>
          </p:cNvSpPr>
          <p:nvPr>
            <p:ph type="body" orient="vert" idx="1"/>
          </p:nvPr>
        </p:nvSpPr>
        <p:spPr>
          <a:xfrm>
            <a:off x="628650" y="365125"/>
            <a:ext cx="5762625"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3F85E9B-4BF4-47F5-8642-E298FBAEAA4A}"/>
              </a:ext>
            </a:extLst>
          </p:cNvPr>
          <p:cNvSpPr>
            <a:spLocks noGrp="1"/>
          </p:cNvSpPr>
          <p:nvPr>
            <p:ph type="dt" sz="half" idx="10"/>
          </p:nvPr>
        </p:nvSpPr>
        <p:spPr>
          <a:xfrm>
            <a:off x="628650" y="6356350"/>
            <a:ext cx="2057400" cy="365125"/>
          </a:xfrm>
          <a:prstGeom prst="rect">
            <a:avLst/>
          </a:prstGeom>
        </p:spPr>
        <p:txBody>
          <a:bodyPr/>
          <a:lstStyle/>
          <a:p>
            <a:fld id="{E075DA3A-2E0D-4779-96CF-110AB6A4AA30}" type="datetimeFigureOut">
              <a:rPr lang="fi-FI" smtClean="0"/>
              <a:t>28.5.2026</a:t>
            </a:fld>
            <a:endParaRPr lang="fi-FI"/>
          </a:p>
        </p:txBody>
      </p:sp>
      <p:sp>
        <p:nvSpPr>
          <p:cNvPr id="5" name="Alatunnisteen paikkamerkki 4">
            <a:extLst>
              <a:ext uri="{FF2B5EF4-FFF2-40B4-BE49-F238E27FC236}">
                <a16:creationId xmlns:a16="http://schemas.microsoft.com/office/drawing/2014/main" id="{3794E456-17E5-4C7C-80AC-AE7017A7A7BF}"/>
              </a:ext>
            </a:extLst>
          </p:cNvPr>
          <p:cNvSpPr>
            <a:spLocks noGrp="1"/>
          </p:cNvSpPr>
          <p:nvPr>
            <p:ph type="ftr" sz="quarter" idx="11"/>
          </p:nvPr>
        </p:nvSpPr>
        <p:spPr>
          <a:xfrm>
            <a:off x="3028950" y="6356350"/>
            <a:ext cx="30861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DD661282-8633-41C0-920B-4D1AAA19D317}"/>
              </a:ext>
            </a:extLst>
          </p:cNvPr>
          <p:cNvSpPr>
            <a:spLocks noGrp="1"/>
          </p:cNvSpPr>
          <p:nvPr>
            <p:ph type="sldNum" sz="quarter" idx="12"/>
          </p:nvPr>
        </p:nvSpPr>
        <p:spPr>
          <a:xfrm>
            <a:off x="6457950" y="6356350"/>
            <a:ext cx="2057400" cy="365125"/>
          </a:xfrm>
          <a:prstGeom prst="rect">
            <a:avLst/>
          </a:prstGeom>
        </p:spPr>
        <p:txBody>
          <a:bodyPr/>
          <a:lstStyle/>
          <a:p>
            <a:fld id="{C2937C9B-3E3B-43C8-B6E7-354A2761FDFD}" type="slidenum">
              <a:rPr lang="fi-FI" smtClean="0"/>
              <a:t>‹#›</a:t>
            </a:fld>
            <a:endParaRPr lang="fi-FI"/>
          </a:p>
        </p:txBody>
      </p:sp>
    </p:spTree>
    <p:extLst>
      <p:ext uri="{BB962C8B-B14F-4D97-AF65-F5344CB8AC3E}">
        <p14:creationId xmlns:p14="http://schemas.microsoft.com/office/powerpoint/2010/main" val="1085957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fi-FI"/>
              <a:t>Muokkaa ots. perustyyl. napsautt.</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51CB1D94-CA05-47D9-A9DA-E10D79CA6E9D}" type="datetimeFigureOut">
              <a:rPr lang="fi-FI" smtClean="0"/>
              <a:t>28.5.2026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427A0A5-C873-4DF7-96A2-87F8F5F35BC2}" type="slidenum">
              <a:rPr lang="fi-FI" smtClean="0"/>
              <a:t>‹#›</a:t>
            </a:fld>
            <a:endParaRPr lang="fi-FI"/>
          </a:p>
        </p:txBody>
      </p:sp>
    </p:spTree>
    <p:extLst>
      <p:ext uri="{BB962C8B-B14F-4D97-AF65-F5344CB8AC3E}">
        <p14:creationId xmlns:p14="http://schemas.microsoft.com/office/powerpoint/2010/main" val="1172579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EHYT 8">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DC444A23-9D1C-433A-A6DC-01BFAEAC9A52}"/>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6589010" cy="915954"/>
          </a:xfrm>
          <a:prstGeom prst="rect">
            <a:avLst/>
          </a:prstGeom>
        </p:spPr>
        <p:txBody>
          <a:bodyPr anchor="b"/>
          <a:lstStyle>
            <a:lvl1pPr algn="l">
              <a:defRPr sz="4000" b="1">
                <a:solidFill>
                  <a:schemeClr val="tx1"/>
                </a:solidFill>
                <a:latin typeface="+mn-l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b="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pic>
        <p:nvPicPr>
          <p:cNvPr id="7" name="Kuva 6">
            <a:extLst>
              <a:ext uri="{FF2B5EF4-FFF2-40B4-BE49-F238E27FC236}">
                <a16:creationId xmlns:a16="http://schemas.microsoft.com/office/drawing/2014/main" id="{78B7B48F-19F7-4F66-8777-00962C2933FC}"/>
              </a:ext>
            </a:extLst>
          </p:cNvPr>
          <p:cNvPicPr>
            <a:picLocks noChangeAspect="1"/>
          </p:cNvPicPr>
          <p:nvPr userDrawn="1"/>
        </p:nvPicPr>
        <p:blipFill>
          <a:blip r:embed="rId2"/>
          <a:stretch>
            <a:fillRect/>
          </a:stretch>
        </p:blipFill>
        <p:spPr>
          <a:xfrm>
            <a:off x="7300124" y="296597"/>
            <a:ext cx="1554615" cy="743776"/>
          </a:xfrm>
          <a:prstGeom prst="rect">
            <a:avLst/>
          </a:prstGeom>
        </p:spPr>
      </p:pic>
    </p:spTree>
    <p:extLst>
      <p:ext uri="{BB962C8B-B14F-4D97-AF65-F5344CB8AC3E}">
        <p14:creationId xmlns:p14="http://schemas.microsoft.com/office/powerpoint/2010/main" val="4238909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HYT 1">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E46B08C9-05C4-49EA-8F43-70363792140A}"/>
              </a:ext>
            </a:extLst>
          </p:cNvPr>
          <p:cNvSpPr>
            <a:spLocks noGrp="1"/>
          </p:cNvSpPr>
          <p:nvPr>
            <p:ph type="subTitle" idx="13" hasCustomPrompt="1"/>
          </p:nvPr>
        </p:nvSpPr>
        <p:spPr>
          <a:xfrm>
            <a:off x="236169" y="1808975"/>
            <a:ext cx="8635328" cy="4683899"/>
          </a:xfrm>
          <a:prstGeom prst="rect">
            <a:avLst/>
          </a:prstGeom>
        </p:spPr>
        <p:txBody>
          <a:bodyPr/>
          <a:lstStyle>
            <a:lvl1pPr marL="0" indent="0" algn="l">
              <a:buNone/>
              <a:defRPr sz="2400">
                <a:latin typeface="Monsterra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pic>
        <p:nvPicPr>
          <p:cNvPr id="6" name="Kuva 5" descr="EHYT Bueno">
            <a:extLst>
              <a:ext uri="{FF2B5EF4-FFF2-40B4-BE49-F238E27FC236}">
                <a16:creationId xmlns:a16="http://schemas.microsoft.com/office/drawing/2014/main" id="{EA785458-2DBA-4BD4-9322-3EDC210C3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3273538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HYT 1 -kaksi palstaa">
    <p:spTree>
      <p:nvGrpSpPr>
        <p:cNvPr id="1" name=""/>
        <p:cNvGrpSpPr/>
        <p:nvPr/>
      </p:nvGrpSpPr>
      <p:grpSpPr>
        <a:xfrm>
          <a:off x="0" y="0"/>
          <a:ext cx="0" cy="0"/>
          <a:chOff x="0" y="0"/>
          <a:chExt cx="0" cy="0"/>
        </a:xfrm>
      </p:grpSpPr>
      <p:sp>
        <p:nvSpPr>
          <p:cNvPr id="7" name="Sisällön paikkamerkki 2">
            <a:extLst>
              <a:ext uri="{FF2B5EF4-FFF2-40B4-BE49-F238E27FC236}">
                <a16:creationId xmlns:a16="http://schemas.microsoft.com/office/drawing/2014/main" id="{E67AA64B-9B76-4D58-A5DC-0EAACFDEB4F8}"/>
              </a:ext>
            </a:extLst>
          </p:cNvPr>
          <p:cNvSpPr>
            <a:spLocks noGrp="1"/>
          </p:cNvSpPr>
          <p:nvPr>
            <p:ph sz="half" idx="1"/>
          </p:nvPr>
        </p:nvSpPr>
        <p:spPr>
          <a:xfrm>
            <a:off x="236169" y="1825625"/>
            <a:ext cx="4083470" cy="4351338"/>
          </a:xfrm>
          <a:prstGeom prst="rect">
            <a:avLst/>
          </a:prstGeom>
        </p:spPr>
        <p:txBody>
          <a:bodyPr/>
          <a:lstStyle>
            <a:lvl1pPr>
              <a:defRPr>
                <a:latin typeface="Monsterrat"/>
              </a:defRPr>
            </a:lvl1pPr>
            <a:lvl2pPr>
              <a:defRPr>
                <a:latin typeface="Monsterrat"/>
              </a:defRPr>
            </a:lvl2pPr>
            <a:lvl3pPr>
              <a:defRPr>
                <a:latin typeface="Monsterrat"/>
              </a:defRPr>
            </a:lvl3pPr>
            <a:lvl4pPr>
              <a:defRPr>
                <a:latin typeface="Monsterrat"/>
              </a:defRPr>
            </a:lvl4pPr>
            <a:lvl5pPr>
              <a:defRPr>
                <a:latin typeface="Monsterrat"/>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2">
            <a:extLst>
              <a:ext uri="{FF2B5EF4-FFF2-40B4-BE49-F238E27FC236}">
                <a16:creationId xmlns:a16="http://schemas.microsoft.com/office/drawing/2014/main" id="{A0A6A236-4F3A-4E06-8349-D7AE5AD4EAFD}"/>
              </a:ext>
            </a:extLst>
          </p:cNvPr>
          <p:cNvSpPr>
            <a:spLocks noGrp="1"/>
          </p:cNvSpPr>
          <p:nvPr>
            <p:ph sz="half" idx="10"/>
          </p:nvPr>
        </p:nvSpPr>
        <p:spPr>
          <a:xfrm>
            <a:off x="4824362" y="1825625"/>
            <a:ext cx="3867150" cy="4351338"/>
          </a:xfrm>
          <a:prstGeom prst="rect">
            <a:avLst/>
          </a:prstGeom>
        </p:spPr>
        <p:txBody>
          <a:bodyPr/>
          <a:lstStyle>
            <a:lvl1pPr>
              <a:defRPr>
                <a:latin typeface="Monsterrat"/>
              </a:defRPr>
            </a:lvl1pPr>
            <a:lvl2pPr>
              <a:defRPr>
                <a:latin typeface="Monsterrat"/>
              </a:defRPr>
            </a:lvl2pPr>
            <a:lvl3pPr>
              <a:defRPr>
                <a:latin typeface="Monsterrat"/>
              </a:defRPr>
            </a:lvl3pPr>
            <a:lvl4pPr>
              <a:defRPr>
                <a:latin typeface="Monsterrat"/>
              </a:defRPr>
            </a:lvl4pPr>
            <a:lvl5pPr>
              <a:defRPr>
                <a:latin typeface="Monsterrat"/>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6" name="Kuva 5" descr="EHYT Bueno">
            <a:extLst>
              <a:ext uri="{FF2B5EF4-FFF2-40B4-BE49-F238E27FC236}">
                <a16:creationId xmlns:a16="http://schemas.microsoft.com/office/drawing/2014/main" id="{48826F2A-4D35-4C41-88A1-CEA9609A5C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12726164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HYT 1 otsikolla">
    <p:spTree>
      <p:nvGrpSpPr>
        <p:cNvPr id="1" name=""/>
        <p:cNvGrpSpPr/>
        <p:nvPr/>
      </p:nvGrpSpPr>
      <p:grpSpPr>
        <a:xfrm>
          <a:off x="0" y="0"/>
          <a:ext cx="0" cy="0"/>
          <a:chOff x="0" y="0"/>
          <a:chExt cx="0" cy="0"/>
        </a:xfrm>
      </p:grpSpPr>
      <p:pic>
        <p:nvPicPr>
          <p:cNvPr id="4" name="Kuva 3" descr="EHYT Bueno">
            <a:extLst>
              <a:ext uri="{FF2B5EF4-FFF2-40B4-BE49-F238E27FC236}">
                <a16:creationId xmlns:a16="http://schemas.microsoft.com/office/drawing/2014/main" id="{DB41EB6C-5643-4430-8D32-27BD6E2A6F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21019942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EHYT 1 blanco">
    <p:spTree>
      <p:nvGrpSpPr>
        <p:cNvPr id="1" name=""/>
        <p:cNvGrpSpPr/>
        <p:nvPr/>
      </p:nvGrpSpPr>
      <p:grpSpPr>
        <a:xfrm>
          <a:off x="0" y="0"/>
          <a:ext cx="0" cy="0"/>
          <a:chOff x="0" y="0"/>
          <a:chExt cx="0" cy="0"/>
        </a:xfrm>
      </p:grpSpPr>
      <p:pic>
        <p:nvPicPr>
          <p:cNvPr id="3" name="Kuva 2" descr="EHYT Bueno">
            <a:extLst>
              <a:ext uri="{FF2B5EF4-FFF2-40B4-BE49-F238E27FC236}">
                <a16:creationId xmlns:a16="http://schemas.microsoft.com/office/drawing/2014/main" id="{7333DC13-B0A7-4A3E-AA0F-B1AB558B88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3115227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EHYT 1 blanco">
    <p:spTree>
      <p:nvGrpSpPr>
        <p:cNvPr id="1" name=""/>
        <p:cNvGrpSpPr/>
        <p:nvPr/>
      </p:nvGrpSpPr>
      <p:grpSpPr>
        <a:xfrm>
          <a:off x="0" y="0"/>
          <a:ext cx="0" cy="0"/>
          <a:chOff x="0" y="0"/>
          <a:chExt cx="0" cy="0"/>
        </a:xfrm>
      </p:grpSpPr>
      <p:pic>
        <p:nvPicPr>
          <p:cNvPr id="3" name="Kuva 2" descr="EHYT Bueno">
            <a:extLst>
              <a:ext uri="{FF2B5EF4-FFF2-40B4-BE49-F238E27FC236}">
                <a16:creationId xmlns:a16="http://schemas.microsoft.com/office/drawing/2014/main" id="{7333DC13-B0A7-4A3E-AA0F-B1AB558B88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0420" y="5910744"/>
            <a:ext cx="1556502" cy="743359"/>
          </a:xfrm>
          <a:prstGeom prst="rect">
            <a:avLst/>
          </a:prstGeom>
        </p:spPr>
      </p:pic>
    </p:spTree>
    <p:extLst>
      <p:ext uri="{BB962C8B-B14F-4D97-AF65-F5344CB8AC3E}">
        <p14:creationId xmlns:p14="http://schemas.microsoft.com/office/powerpoint/2010/main" val="3230049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87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HYT 8">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DC444A23-9D1C-433A-A6DC-01BFAEAC9A52}"/>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6589010" cy="915954"/>
          </a:xfrm>
          <a:prstGeom prst="rect">
            <a:avLst/>
          </a:prstGeom>
        </p:spPr>
        <p:txBody>
          <a:bodyPr anchor="b"/>
          <a:lstStyle>
            <a:lvl1pPr algn="l">
              <a:defRPr sz="4000" b="1">
                <a:solidFill>
                  <a:schemeClr val="tx1"/>
                </a:solidFill>
                <a:latin typeface="+mn-l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b="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pic>
        <p:nvPicPr>
          <p:cNvPr id="7" name="Kuva 6">
            <a:extLst>
              <a:ext uri="{FF2B5EF4-FFF2-40B4-BE49-F238E27FC236}">
                <a16:creationId xmlns:a16="http://schemas.microsoft.com/office/drawing/2014/main" id="{78B7B48F-19F7-4F66-8777-00962C2933FC}"/>
              </a:ext>
            </a:extLst>
          </p:cNvPr>
          <p:cNvPicPr>
            <a:picLocks noChangeAspect="1"/>
          </p:cNvPicPr>
          <p:nvPr userDrawn="1"/>
        </p:nvPicPr>
        <p:blipFill>
          <a:blip r:embed="rId2"/>
          <a:stretch>
            <a:fillRect/>
          </a:stretch>
        </p:blipFill>
        <p:spPr>
          <a:xfrm>
            <a:off x="7300124" y="296597"/>
            <a:ext cx="1554615" cy="743776"/>
          </a:xfrm>
          <a:prstGeom prst="rect">
            <a:avLst/>
          </a:prstGeom>
        </p:spPr>
      </p:pic>
    </p:spTree>
    <p:extLst>
      <p:ext uri="{BB962C8B-B14F-4D97-AF65-F5344CB8AC3E}">
        <p14:creationId xmlns:p14="http://schemas.microsoft.com/office/powerpoint/2010/main" val="3816607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HYT 2">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06A0BC4A-C9EC-4D35-81CD-48315BD2F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a:extLst>
              <a:ext uri="{FF2B5EF4-FFF2-40B4-BE49-F238E27FC236}">
                <a16:creationId xmlns:a16="http://schemas.microsoft.com/office/drawing/2014/main" id="{BE306033-CD61-4DE3-80A2-3D4B58F8EBAF}"/>
              </a:ext>
            </a:extLst>
          </p:cNvPr>
          <p:cNvSpPr>
            <a:spLocks noGrp="1"/>
          </p:cNvSpPr>
          <p:nvPr>
            <p:ph type="ctrTitle" hasCustomPrompt="1"/>
          </p:nvPr>
        </p:nvSpPr>
        <p:spPr>
          <a:xfrm>
            <a:off x="562903" y="482493"/>
            <a:ext cx="4706681" cy="915954"/>
          </a:xfrm>
          <a:prstGeom prst="rect">
            <a:avLst/>
          </a:prstGeom>
        </p:spPr>
        <p:txBody>
          <a:bodyPr anchor="b"/>
          <a:lstStyle>
            <a:lvl1pPr algn="ctr">
              <a:defRPr sz="4000" b="1">
                <a:latin typeface="Monsterrat"/>
              </a:defRPr>
            </a:lvl1pPr>
          </a:lstStyle>
          <a:p>
            <a:r>
              <a:rPr lang="fi-FI"/>
              <a:t>Otsikko</a:t>
            </a:r>
            <a:endParaRPr lang="en-US"/>
          </a:p>
        </p:txBody>
      </p:sp>
      <p:sp>
        <p:nvSpPr>
          <p:cNvPr id="11" name="Subtitle 2">
            <a:extLst>
              <a:ext uri="{FF2B5EF4-FFF2-40B4-BE49-F238E27FC236}">
                <a16:creationId xmlns:a16="http://schemas.microsoft.com/office/drawing/2014/main" id="{1AF7A9FF-1F1E-449B-A457-29B8433EE742}"/>
              </a:ext>
            </a:extLst>
          </p:cNvPr>
          <p:cNvSpPr>
            <a:spLocks noGrp="1"/>
          </p:cNvSpPr>
          <p:nvPr>
            <p:ph type="subTitle" idx="1" hasCustomPrompt="1"/>
          </p:nvPr>
        </p:nvSpPr>
        <p:spPr>
          <a:xfrm>
            <a:off x="562903" y="1632857"/>
            <a:ext cx="4706681" cy="3069772"/>
          </a:xfrm>
          <a:prstGeom prst="rect">
            <a:avLst/>
          </a:prstGeom>
        </p:spPr>
        <p:txBody>
          <a:bodyPr/>
          <a:lstStyle>
            <a:lvl1pPr marL="0" indent="0" algn="ctr">
              <a:buNone/>
              <a:defRPr sz="2000">
                <a:latin typeface="Overpass Mono" panose="00000509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2534236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HYT 3">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CA57590-4170-41A7-8525-FF4CBD8520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4716107" cy="915954"/>
          </a:xfrm>
          <a:prstGeom prst="rect">
            <a:avLst/>
          </a:prstGeom>
        </p:spPr>
        <p:txBody>
          <a:bodyPr anchor="b"/>
          <a:lstStyle>
            <a:lvl1pPr algn="ctr">
              <a:defRPr sz="4000" b="1">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4716107" cy="3069772"/>
          </a:xfrm>
          <a:prstGeom prst="rect">
            <a:avLst/>
          </a:prstGeom>
        </p:spPr>
        <p:txBody>
          <a:bodyPr/>
          <a:lstStyle>
            <a:lvl1pPr marL="0" indent="0" algn="ctr">
              <a:buNone/>
              <a:defRPr sz="2400">
                <a:latin typeface="Overpass Mono" panose="00000509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280007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HYT 4">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ED8F5D76-7BAB-4A3A-8A80-94266568A8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4716107" cy="915954"/>
          </a:xfrm>
          <a:prstGeom prst="rect">
            <a:avLst/>
          </a:prstGeom>
        </p:spPr>
        <p:txBody>
          <a:bodyPr anchor="b"/>
          <a:lstStyle>
            <a:lvl1pPr algn="l">
              <a:defRPr sz="4000" b="1">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4716107" cy="3069772"/>
          </a:xfrm>
          <a:prstGeom prst="rect">
            <a:avLst/>
          </a:prstGeom>
        </p:spPr>
        <p:txBody>
          <a:bodyPr/>
          <a:lstStyle>
            <a:lvl1pPr marL="0" indent="0" algn="l">
              <a:buNone/>
              <a:defRPr sz="2000">
                <a:latin typeface="Overpass Mono" panose="00000509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4297565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HYT 5">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A54CA59E-D2B4-4892-87B3-827C6196A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4716107" cy="915954"/>
          </a:xfrm>
          <a:prstGeom prst="rect">
            <a:avLst/>
          </a:prstGeom>
        </p:spPr>
        <p:txBody>
          <a:bodyPr anchor="b"/>
          <a:lstStyle>
            <a:lvl1pPr algn="l">
              <a:defRPr sz="4000" b="1">
                <a:solidFill>
                  <a:schemeClr val="tx1"/>
                </a:solidFill>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4716107" cy="3069772"/>
          </a:xfrm>
          <a:prstGeom prst="rect">
            <a:avLst/>
          </a:prstGeom>
        </p:spPr>
        <p:txBody>
          <a:bodyPr/>
          <a:lstStyle>
            <a:lvl1pPr marL="0" indent="0" algn="l">
              <a:buNone/>
              <a:defRPr sz="2000">
                <a:latin typeface="Overpass Mono" panose="00000509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1387744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HYT 6">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3AF1904-CDAF-46E1-A2DB-0165C69083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4716107" cy="915954"/>
          </a:xfrm>
          <a:prstGeom prst="rect">
            <a:avLst/>
          </a:prstGeom>
        </p:spPr>
        <p:txBody>
          <a:bodyPr anchor="b"/>
          <a:lstStyle>
            <a:lvl1pPr algn="ctr">
              <a:defRPr sz="4000" b="1">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4716107" cy="3069772"/>
          </a:xfrm>
          <a:prstGeom prst="rect">
            <a:avLst/>
          </a:prstGeom>
        </p:spPr>
        <p:txBody>
          <a:bodyPr/>
          <a:lstStyle>
            <a:lvl1pPr marL="0" indent="0" algn="ctr">
              <a:buNone/>
              <a:defRPr sz="2000">
                <a:latin typeface="Overpass Mono" panose="00000509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30230478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HYT 7">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8A957BCC-8C58-49D9-851E-E3A2AB1FE2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6903126" cy="915954"/>
          </a:xfrm>
          <a:prstGeom prst="rect">
            <a:avLst/>
          </a:prstGeom>
        </p:spPr>
        <p:txBody>
          <a:bodyPr anchor="b"/>
          <a:lstStyle>
            <a:lvl1pPr algn="l">
              <a:defRPr sz="4000" b="1">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a:latin typeface="Monsterra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25427572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HYT 8">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DF382DF-67CE-4F96-8ACF-4C324C007DC3}"/>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5987187" cy="915954"/>
          </a:xfrm>
          <a:prstGeom prst="rect">
            <a:avLst/>
          </a:prstGeom>
        </p:spPr>
        <p:txBody>
          <a:bodyPr anchor="b"/>
          <a:lstStyle>
            <a:lvl1pPr algn="l">
              <a:defRPr sz="5400" b="1">
                <a:solidFill>
                  <a:schemeClr val="tx1"/>
                </a:solidFill>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3600">
                <a:latin typeface="Monsterra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pic>
        <p:nvPicPr>
          <p:cNvPr id="8" name="Kuva 7" descr="EHYT Bueno&#10;">
            <a:extLst>
              <a:ext uri="{FF2B5EF4-FFF2-40B4-BE49-F238E27FC236}">
                <a16:creationId xmlns:a16="http://schemas.microsoft.com/office/drawing/2014/main" id="{5D902F54-6E09-4909-BCBD-170691B089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3711453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HYT 9">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B1C810F3-C332-44D2-9EAE-9ACA11023E98}"/>
              </a:ext>
            </a:extLst>
          </p:cNvPr>
          <p:cNvSpPr/>
          <p:nvPr userDrawn="1"/>
        </p:nvSpPr>
        <p:spPr>
          <a:xfrm>
            <a:off x="0" y="0"/>
            <a:ext cx="9144000" cy="6858000"/>
          </a:xfrm>
          <a:prstGeom prst="rect">
            <a:avLst/>
          </a:prstGeom>
          <a:solidFill>
            <a:srgbClr val="3EB4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a:latin typeface="Monsterra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pic>
        <p:nvPicPr>
          <p:cNvPr id="8" name="Kuva 7" descr="EHYT Bueno&#10;">
            <a:extLst>
              <a:ext uri="{FF2B5EF4-FFF2-40B4-BE49-F238E27FC236}">
                <a16:creationId xmlns:a16="http://schemas.microsoft.com/office/drawing/2014/main" id="{23C456EB-C502-4F2D-A1D1-8ABD622D1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6944554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54995A0F-3548-416E-B780-F22765A906B5}"/>
              </a:ext>
            </a:extLst>
          </p:cNvPr>
          <p:cNvSpPr/>
          <p:nvPr userDrawn="1"/>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descr="EHYT Bueno">
            <a:extLst>
              <a:ext uri="{FF2B5EF4-FFF2-40B4-BE49-F238E27FC236}">
                <a16:creationId xmlns:a16="http://schemas.microsoft.com/office/drawing/2014/main" id="{4243C31C-ACF1-43CB-8BAB-DFAB0423CB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1409237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54995A0F-3548-416E-B780-F22765A906B5}"/>
              </a:ext>
            </a:extLst>
          </p:cNvPr>
          <p:cNvSpPr/>
          <p:nvPr userDrawn="1"/>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23745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7FB6BF6B-7AB5-4B49-9A49-3CAC61BAFFD2}"/>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727320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DE7D2184-7F56-4C49-AD4B-C964AE4A36C0}"/>
              </a:ext>
            </a:extLst>
          </p:cNvPr>
          <p:cNvSpPr/>
          <p:nvPr userDrawn="1"/>
        </p:nvSpPr>
        <p:spPr>
          <a:xfrm>
            <a:off x="0" y="0"/>
            <a:ext cx="9144000" cy="6858000"/>
          </a:xfrm>
          <a:prstGeom prst="rect">
            <a:avLst/>
          </a:prstGeom>
          <a:solidFill>
            <a:srgbClr val="3EB4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descr="EHYT Bueno&#10;">
            <a:extLst>
              <a:ext uri="{FF2B5EF4-FFF2-40B4-BE49-F238E27FC236}">
                <a16:creationId xmlns:a16="http://schemas.microsoft.com/office/drawing/2014/main" id="{F0AD96A3-C2C9-4570-A3E6-E183088D9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4220" y="5872644"/>
            <a:ext cx="1556502" cy="743359"/>
          </a:xfrm>
          <a:prstGeom prst="rect">
            <a:avLst/>
          </a:prstGeom>
        </p:spPr>
      </p:pic>
    </p:spTree>
    <p:extLst>
      <p:ext uri="{BB962C8B-B14F-4D97-AF65-F5344CB8AC3E}">
        <p14:creationId xmlns:p14="http://schemas.microsoft.com/office/powerpoint/2010/main" val="14737160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DE7D2184-7F56-4C49-AD4B-C964AE4A36C0}"/>
              </a:ext>
            </a:extLst>
          </p:cNvPr>
          <p:cNvSpPr/>
          <p:nvPr userDrawn="1"/>
        </p:nvSpPr>
        <p:spPr>
          <a:xfrm>
            <a:off x="0" y="0"/>
            <a:ext cx="9144000" cy="6858000"/>
          </a:xfrm>
          <a:prstGeom prst="rect">
            <a:avLst/>
          </a:prstGeom>
          <a:solidFill>
            <a:srgbClr val="3EB4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8731739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DE7D2184-7F56-4C49-AD4B-C964AE4A36C0}"/>
              </a:ext>
            </a:extLst>
          </p:cNvPr>
          <p:cNvSpPr/>
          <p:nvPr userDrawn="1"/>
        </p:nvSpPr>
        <p:spPr>
          <a:xfrm>
            <a:off x="0" y="0"/>
            <a:ext cx="9144000" cy="6858000"/>
          </a:xfrm>
          <a:prstGeom prst="rect">
            <a:avLst/>
          </a:prstGeom>
          <a:solidFill>
            <a:srgbClr val="3EB4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6989099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334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HYT 1">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E46B08C9-05C4-49EA-8F43-70363792140A}"/>
              </a:ext>
            </a:extLst>
          </p:cNvPr>
          <p:cNvSpPr>
            <a:spLocks noGrp="1"/>
          </p:cNvSpPr>
          <p:nvPr>
            <p:ph type="subTitle" idx="13" hasCustomPrompt="1"/>
          </p:nvPr>
        </p:nvSpPr>
        <p:spPr>
          <a:xfrm>
            <a:off x="236169" y="1808975"/>
            <a:ext cx="8635328" cy="4683899"/>
          </a:xfrm>
          <a:prstGeom prst="rect">
            <a:avLst/>
          </a:prstGeom>
        </p:spPr>
        <p:txBody>
          <a:bodyPr/>
          <a:lstStyle>
            <a:lvl1pPr marL="0" indent="0" algn="l">
              <a:buNone/>
              <a:defRPr sz="2400">
                <a:latin typeface="Monsterra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17511331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HYT 9">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B1C810F3-C332-44D2-9EAE-9ACA11023E98}"/>
              </a:ext>
            </a:extLst>
          </p:cNvPr>
          <p:cNvSpPr/>
          <p:nvPr userDrawn="1"/>
        </p:nvSpPr>
        <p:spPr>
          <a:xfrm>
            <a:off x="0" y="0"/>
            <a:ext cx="9144000" cy="6858000"/>
          </a:xfrm>
          <a:prstGeom prst="rect">
            <a:avLst/>
          </a:prstGeom>
          <a:solidFill>
            <a:srgbClr val="3EB4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a:latin typeface="Monsterra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pic>
        <p:nvPicPr>
          <p:cNvPr id="5" name="Kuva 4" descr="EHYT Bueno">
            <a:extLst>
              <a:ext uri="{FF2B5EF4-FFF2-40B4-BE49-F238E27FC236}">
                <a16:creationId xmlns:a16="http://schemas.microsoft.com/office/drawing/2014/main" id="{48C2DF3A-E74C-4D59-83A4-F9F133594917}"/>
              </a:ext>
            </a:extLst>
          </p:cNvPr>
          <p:cNvPicPr>
            <a:picLocks noChangeAspect="1"/>
          </p:cNvPicPr>
          <p:nvPr userDrawn="1"/>
        </p:nvPicPr>
        <p:blipFill rotWithShape="1">
          <a:blip r:embed="rId2"/>
          <a:srcRect r="34496"/>
          <a:stretch/>
        </p:blipFill>
        <p:spPr>
          <a:xfrm>
            <a:off x="7797599" y="224224"/>
            <a:ext cx="1096144" cy="800604"/>
          </a:xfrm>
          <a:prstGeom prst="rect">
            <a:avLst/>
          </a:prstGeom>
        </p:spPr>
      </p:pic>
    </p:spTree>
    <p:extLst>
      <p:ext uri="{BB962C8B-B14F-4D97-AF65-F5344CB8AC3E}">
        <p14:creationId xmlns:p14="http://schemas.microsoft.com/office/powerpoint/2010/main" val="6909588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EHYT 1">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121B43AD-9960-4ABA-93BE-56B0A19966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
        <p:nvSpPr>
          <p:cNvPr id="2" name="Otsikko 1">
            <a:extLst>
              <a:ext uri="{FF2B5EF4-FFF2-40B4-BE49-F238E27FC236}">
                <a16:creationId xmlns:a16="http://schemas.microsoft.com/office/drawing/2014/main" id="{18181AEB-624D-4CEF-99DE-8DABA7611C1D}"/>
              </a:ext>
            </a:extLst>
          </p:cNvPr>
          <p:cNvSpPr>
            <a:spLocks noGrp="1"/>
          </p:cNvSpPr>
          <p:nvPr>
            <p:ph type="ctrTitle" hasCustomPrompt="1"/>
          </p:nvPr>
        </p:nvSpPr>
        <p:spPr>
          <a:xfrm>
            <a:off x="306081" y="548681"/>
            <a:ext cx="6858298" cy="794469"/>
          </a:xfrm>
          <a:prstGeom prst="rect">
            <a:avLst/>
          </a:prstGeom>
        </p:spPr>
        <p:txBody>
          <a:bodyPr anchor="b">
            <a:normAutofit/>
          </a:bodyPr>
          <a:lstStyle>
            <a:lvl1pPr algn="l">
              <a:defRPr sz="3600" b="1">
                <a:solidFill>
                  <a:srgbClr val="25BDA0"/>
                </a:solidFill>
              </a:defRPr>
            </a:lvl1pPr>
          </a:lstStyle>
          <a:p>
            <a:r>
              <a:rPr lang="fi-FI"/>
              <a:t>Otsikko</a:t>
            </a:r>
          </a:p>
        </p:txBody>
      </p:sp>
      <p:sp>
        <p:nvSpPr>
          <p:cNvPr id="3" name="Alaotsikko 2">
            <a:extLst>
              <a:ext uri="{FF2B5EF4-FFF2-40B4-BE49-F238E27FC236}">
                <a16:creationId xmlns:a16="http://schemas.microsoft.com/office/drawing/2014/main" id="{BE4F0A5F-6417-4DDA-85D9-6F5A96070F76}"/>
              </a:ext>
            </a:extLst>
          </p:cNvPr>
          <p:cNvSpPr>
            <a:spLocks noGrp="1"/>
          </p:cNvSpPr>
          <p:nvPr>
            <p:ph type="subTitle" idx="1" hasCustomPrompt="1"/>
          </p:nvPr>
        </p:nvSpPr>
        <p:spPr>
          <a:xfrm>
            <a:off x="306082" y="1773238"/>
            <a:ext cx="8045846" cy="4536082"/>
          </a:xfrm>
          <a:prstGeom prst="rect">
            <a:avLst/>
          </a:prstGeom>
        </p:spPr>
        <p:txBody>
          <a:bodyPr/>
          <a:lstStyle>
            <a:lvl1pPr marL="0" indent="0" algn="l">
              <a:buNone/>
              <a:defRPr sz="180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r>
              <a:rPr lang="fi-FI"/>
              <a:t>Sisältöä </a:t>
            </a:r>
          </a:p>
        </p:txBody>
      </p:sp>
    </p:spTree>
    <p:extLst>
      <p:ext uri="{BB962C8B-B14F-4D97-AF65-F5344CB8AC3E}">
        <p14:creationId xmlns:p14="http://schemas.microsoft.com/office/powerpoint/2010/main" val="37609310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EHYT -kaksi palstaa">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121B43AD-9960-4ABA-93BE-56B0A19966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
        <p:nvSpPr>
          <p:cNvPr id="2" name="Otsikko 1">
            <a:extLst>
              <a:ext uri="{FF2B5EF4-FFF2-40B4-BE49-F238E27FC236}">
                <a16:creationId xmlns:a16="http://schemas.microsoft.com/office/drawing/2014/main" id="{18181AEB-624D-4CEF-99DE-8DABA7611C1D}"/>
              </a:ext>
            </a:extLst>
          </p:cNvPr>
          <p:cNvSpPr>
            <a:spLocks noGrp="1"/>
          </p:cNvSpPr>
          <p:nvPr>
            <p:ph type="ctrTitle" hasCustomPrompt="1"/>
          </p:nvPr>
        </p:nvSpPr>
        <p:spPr>
          <a:xfrm>
            <a:off x="414079" y="548681"/>
            <a:ext cx="6750300" cy="794469"/>
          </a:xfrm>
          <a:prstGeom prst="rect">
            <a:avLst/>
          </a:prstGeom>
        </p:spPr>
        <p:txBody>
          <a:bodyPr anchor="b">
            <a:normAutofit/>
          </a:bodyPr>
          <a:lstStyle>
            <a:lvl1pPr algn="l">
              <a:defRPr sz="3600" b="1">
                <a:solidFill>
                  <a:srgbClr val="25BDA0"/>
                </a:solidFill>
              </a:defRPr>
            </a:lvl1pPr>
          </a:lstStyle>
          <a:p>
            <a:r>
              <a:rPr lang="fi-FI"/>
              <a:t>Otsikko</a:t>
            </a:r>
          </a:p>
        </p:txBody>
      </p:sp>
      <p:sp>
        <p:nvSpPr>
          <p:cNvPr id="5" name="Sisällön paikkamerkki 2">
            <a:extLst>
              <a:ext uri="{FF2B5EF4-FFF2-40B4-BE49-F238E27FC236}">
                <a16:creationId xmlns:a16="http://schemas.microsoft.com/office/drawing/2014/main" id="{7AA559EB-11E7-4DD5-92FA-B9371EBCB7F1}"/>
              </a:ext>
            </a:extLst>
          </p:cNvPr>
          <p:cNvSpPr>
            <a:spLocks noGrp="1"/>
          </p:cNvSpPr>
          <p:nvPr>
            <p:ph sz="half" idx="1"/>
          </p:nvPr>
        </p:nvSpPr>
        <p:spPr>
          <a:xfrm>
            <a:off x="414080" y="1825625"/>
            <a:ext cx="4100182" cy="435133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Sisällön paikkamerkki 2">
            <a:extLst>
              <a:ext uri="{FF2B5EF4-FFF2-40B4-BE49-F238E27FC236}">
                <a16:creationId xmlns:a16="http://schemas.microsoft.com/office/drawing/2014/main" id="{8981506B-DD20-4169-9402-00C27D5AB402}"/>
              </a:ext>
            </a:extLst>
          </p:cNvPr>
          <p:cNvSpPr>
            <a:spLocks noGrp="1"/>
          </p:cNvSpPr>
          <p:nvPr>
            <p:ph sz="half" idx="10"/>
          </p:nvPr>
        </p:nvSpPr>
        <p:spPr>
          <a:xfrm>
            <a:off x="4733997" y="1825625"/>
            <a:ext cx="3941925" cy="435133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7170956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HYT 1 -otsikko">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121B43AD-9960-4ABA-93BE-56B0A19966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
        <p:nvSpPr>
          <p:cNvPr id="2" name="Otsikko 1">
            <a:extLst>
              <a:ext uri="{FF2B5EF4-FFF2-40B4-BE49-F238E27FC236}">
                <a16:creationId xmlns:a16="http://schemas.microsoft.com/office/drawing/2014/main" id="{18181AEB-624D-4CEF-99DE-8DABA7611C1D}"/>
              </a:ext>
            </a:extLst>
          </p:cNvPr>
          <p:cNvSpPr>
            <a:spLocks noGrp="1"/>
          </p:cNvSpPr>
          <p:nvPr>
            <p:ph type="ctrTitle" hasCustomPrompt="1"/>
          </p:nvPr>
        </p:nvSpPr>
        <p:spPr>
          <a:xfrm>
            <a:off x="1062067" y="1916833"/>
            <a:ext cx="6750300" cy="794469"/>
          </a:xfrm>
          <a:prstGeom prst="rect">
            <a:avLst/>
          </a:prstGeom>
        </p:spPr>
        <p:txBody>
          <a:bodyPr anchor="b">
            <a:normAutofit/>
          </a:bodyPr>
          <a:lstStyle>
            <a:lvl1pPr algn="ctr">
              <a:defRPr sz="3600" b="1">
                <a:solidFill>
                  <a:srgbClr val="25BDA0"/>
                </a:solidFill>
              </a:defRPr>
            </a:lvl1pPr>
          </a:lstStyle>
          <a:p>
            <a:r>
              <a:rPr lang="fi-FI"/>
              <a:t>Otsikko</a:t>
            </a:r>
          </a:p>
        </p:txBody>
      </p:sp>
    </p:spTree>
    <p:extLst>
      <p:ext uri="{BB962C8B-B14F-4D97-AF65-F5344CB8AC3E}">
        <p14:creationId xmlns:p14="http://schemas.microsoft.com/office/powerpoint/2010/main" val="14717494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HYT 1 -blankko">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121B43AD-9960-4ABA-93BE-56B0A19966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Tree>
    <p:extLst>
      <p:ext uri="{BB962C8B-B14F-4D97-AF65-F5344CB8AC3E}">
        <p14:creationId xmlns:p14="http://schemas.microsoft.com/office/powerpoint/2010/main" val="67305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CE306CB5-56FB-4952-ABDD-AFF6D0D2F50C}"/>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a:extLst>
              <a:ext uri="{FF2B5EF4-FFF2-40B4-BE49-F238E27FC236}">
                <a16:creationId xmlns:a16="http://schemas.microsoft.com/office/drawing/2014/main" id="{F961CFB0-B4E7-47E2-A178-3003226A4AEB}"/>
              </a:ext>
            </a:extLst>
          </p:cNvPr>
          <p:cNvPicPr>
            <a:picLocks noChangeAspect="1"/>
          </p:cNvPicPr>
          <p:nvPr userDrawn="1"/>
        </p:nvPicPr>
        <p:blipFill>
          <a:blip r:embed="rId2"/>
          <a:stretch>
            <a:fillRect/>
          </a:stretch>
        </p:blipFill>
        <p:spPr>
          <a:xfrm>
            <a:off x="322381" y="285712"/>
            <a:ext cx="1554615" cy="743776"/>
          </a:xfrm>
          <a:prstGeom prst="rect">
            <a:avLst/>
          </a:prstGeom>
        </p:spPr>
      </p:pic>
    </p:spTree>
    <p:extLst>
      <p:ext uri="{BB962C8B-B14F-4D97-AF65-F5344CB8AC3E}">
        <p14:creationId xmlns:p14="http://schemas.microsoft.com/office/powerpoint/2010/main" val="11684982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EHYT 2">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029DAC1B-FADA-4465-B9FE-7A1B810E0C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
        <p:nvSpPr>
          <p:cNvPr id="2" name="Otsikko 1">
            <a:extLst>
              <a:ext uri="{FF2B5EF4-FFF2-40B4-BE49-F238E27FC236}">
                <a16:creationId xmlns:a16="http://schemas.microsoft.com/office/drawing/2014/main" id="{18181AEB-624D-4CEF-99DE-8DABA7611C1D}"/>
              </a:ext>
            </a:extLst>
          </p:cNvPr>
          <p:cNvSpPr>
            <a:spLocks noGrp="1"/>
          </p:cNvSpPr>
          <p:nvPr>
            <p:ph type="ctrTitle" hasCustomPrompt="1"/>
          </p:nvPr>
        </p:nvSpPr>
        <p:spPr>
          <a:xfrm>
            <a:off x="630075" y="692697"/>
            <a:ext cx="3671930" cy="794469"/>
          </a:xfrm>
          <a:prstGeom prst="rect">
            <a:avLst/>
          </a:prstGeom>
        </p:spPr>
        <p:txBody>
          <a:bodyPr anchor="b">
            <a:normAutofit/>
          </a:bodyPr>
          <a:lstStyle>
            <a:lvl1pPr algn="ctr">
              <a:defRPr sz="3600">
                <a:solidFill>
                  <a:schemeClr val="tx1"/>
                </a:solidFill>
              </a:defRPr>
            </a:lvl1pPr>
          </a:lstStyle>
          <a:p>
            <a:r>
              <a:rPr lang="fi-FI"/>
              <a:t>Otsikko</a:t>
            </a:r>
          </a:p>
        </p:txBody>
      </p:sp>
      <p:sp>
        <p:nvSpPr>
          <p:cNvPr id="3" name="Alaotsikko 2">
            <a:extLst>
              <a:ext uri="{FF2B5EF4-FFF2-40B4-BE49-F238E27FC236}">
                <a16:creationId xmlns:a16="http://schemas.microsoft.com/office/drawing/2014/main" id="{BE4F0A5F-6417-4DDA-85D9-6F5A96070F76}"/>
              </a:ext>
            </a:extLst>
          </p:cNvPr>
          <p:cNvSpPr>
            <a:spLocks noGrp="1"/>
          </p:cNvSpPr>
          <p:nvPr>
            <p:ph type="subTitle" idx="1" hasCustomPrompt="1"/>
          </p:nvPr>
        </p:nvSpPr>
        <p:spPr>
          <a:xfrm>
            <a:off x="630075" y="1773238"/>
            <a:ext cx="3671930" cy="3095922"/>
          </a:xfrm>
          <a:prstGeom prst="rect">
            <a:avLst/>
          </a:prstGeom>
        </p:spPr>
        <p:txBody>
          <a:bodyPr/>
          <a:lstStyle>
            <a:lvl1pPr marL="0" indent="0" algn="ctr">
              <a:buNone/>
              <a:defRPr sz="180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r>
              <a:rPr lang="fi-FI"/>
              <a:t>Sisältöä</a:t>
            </a:r>
          </a:p>
        </p:txBody>
      </p:sp>
    </p:spTree>
    <p:extLst>
      <p:ext uri="{BB962C8B-B14F-4D97-AF65-F5344CB8AC3E}">
        <p14:creationId xmlns:p14="http://schemas.microsoft.com/office/powerpoint/2010/main" val="1154312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EHYT 3">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7DEBBF2E-2D59-4BDC-9299-686C2C3463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
        <p:nvSpPr>
          <p:cNvPr id="2" name="Otsikko 1">
            <a:extLst>
              <a:ext uri="{FF2B5EF4-FFF2-40B4-BE49-F238E27FC236}">
                <a16:creationId xmlns:a16="http://schemas.microsoft.com/office/drawing/2014/main" id="{18181AEB-624D-4CEF-99DE-8DABA7611C1D}"/>
              </a:ext>
            </a:extLst>
          </p:cNvPr>
          <p:cNvSpPr>
            <a:spLocks noGrp="1"/>
          </p:cNvSpPr>
          <p:nvPr>
            <p:ph type="ctrTitle" hasCustomPrompt="1"/>
          </p:nvPr>
        </p:nvSpPr>
        <p:spPr>
          <a:xfrm>
            <a:off x="630075" y="692697"/>
            <a:ext cx="3671930" cy="794469"/>
          </a:xfrm>
          <a:prstGeom prst="rect">
            <a:avLst/>
          </a:prstGeom>
        </p:spPr>
        <p:txBody>
          <a:bodyPr anchor="b">
            <a:normAutofit/>
          </a:bodyPr>
          <a:lstStyle>
            <a:lvl1pPr algn="ctr">
              <a:defRPr sz="3600">
                <a:solidFill>
                  <a:schemeClr val="tx1"/>
                </a:solidFill>
              </a:defRPr>
            </a:lvl1pPr>
          </a:lstStyle>
          <a:p>
            <a:r>
              <a:rPr lang="fi-FI"/>
              <a:t>Otsikko</a:t>
            </a:r>
          </a:p>
        </p:txBody>
      </p:sp>
      <p:sp>
        <p:nvSpPr>
          <p:cNvPr id="3" name="Alaotsikko 2">
            <a:extLst>
              <a:ext uri="{FF2B5EF4-FFF2-40B4-BE49-F238E27FC236}">
                <a16:creationId xmlns:a16="http://schemas.microsoft.com/office/drawing/2014/main" id="{BE4F0A5F-6417-4DDA-85D9-6F5A96070F76}"/>
              </a:ext>
            </a:extLst>
          </p:cNvPr>
          <p:cNvSpPr>
            <a:spLocks noGrp="1"/>
          </p:cNvSpPr>
          <p:nvPr>
            <p:ph type="subTitle" idx="1" hasCustomPrompt="1"/>
          </p:nvPr>
        </p:nvSpPr>
        <p:spPr>
          <a:xfrm>
            <a:off x="630075" y="1773238"/>
            <a:ext cx="3671930" cy="3095922"/>
          </a:xfrm>
          <a:prstGeom prst="rect">
            <a:avLst/>
          </a:prstGeom>
        </p:spPr>
        <p:txBody>
          <a:bodyPr/>
          <a:lstStyle>
            <a:lvl1pPr marL="0" indent="0" algn="ctr">
              <a:buNone/>
              <a:defRPr sz="180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r>
              <a:rPr lang="fi-FI"/>
              <a:t>Sisältöä</a:t>
            </a:r>
          </a:p>
        </p:txBody>
      </p:sp>
    </p:spTree>
    <p:extLst>
      <p:ext uri="{BB962C8B-B14F-4D97-AF65-F5344CB8AC3E}">
        <p14:creationId xmlns:p14="http://schemas.microsoft.com/office/powerpoint/2010/main" val="7397054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EHYT 4">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CB4E3074-CA1D-42C8-9A81-2CFC341ED9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
        <p:nvSpPr>
          <p:cNvPr id="2" name="Otsikko 1">
            <a:extLst>
              <a:ext uri="{FF2B5EF4-FFF2-40B4-BE49-F238E27FC236}">
                <a16:creationId xmlns:a16="http://schemas.microsoft.com/office/drawing/2014/main" id="{18181AEB-624D-4CEF-99DE-8DABA7611C1D}"/>
              </a:ext>
            </a:extLst>
          </p:cNvPr>
          <p:cNvSpPr>
            <a:spLocks noGrp="1"/>
          </p:cNvSpPr>
          <p:nvPr>
            <p:ph type="ctrTitle" hasCustomPrompt="1"/>
          </p:nvPr>
        </p:nvSpPr>
        <p:spPr>
          <a:xfrm>
            <a:off x="630075" y="692697"/>
            <a:ext cx="3995924" cy="794469"/>
          </a:xfrm>
          <a:prstGeom prst="rect">
            <a:avLst/>
          </a:prstGeom>
        </p:spPr>
        <p:txBody>
          <a:bodyPr anchor="b">
            <a:normAutofit/>
          </a:bodyPr>
          <a:lstStyle>
            <a:lvl1pPr algn="l">
              <a:defRPr sz="3600">
                <a:solidFill>
                  <a:schemeClr val="tx1"/>
                </a:solidFill>
              </a:defRPr>
            </a:lvl1pPr>
          </a:lstStyle>
          <a:p>
            <a:r>
              <a:rPr lang="fi-FI"/>
              <a:t>Otsikko</a:t>
            </a:r>
          </a:p>
        </p:txBody>
      </p:sp>
      <p:sp>
        <p:nvSpPr>
          <p:cNvPr id="3" name="Alaotsikko 2">
            <a:extLst>
              <a:ext uri="{FF2B5EF4-FFF2-40B4-BE49-F238E27FC236}">
                <a16:creationId xmlns:a16="http://schemas.microsoft.com/office/drawing/2014/main" id="{BE4F0A5F-6417-4DDA-85D9-6F5A96070F76}"/>
              </a:ext>
            </a:extLst>
          </p:cNvPr>
          <p:cNvSpPr>
            <a:spLocks noGrp="1"/>
          </p:cNvSpPr>
          <p:nvPr>
            <p:ph type="subTitle" idx="1" hasCustomPrompt="1"/>
          </p:nvPr>
        </p:nvSpPr>
        <p:spPr>
          <a:xfrm>
            <a:off x="630075" y="1773238"/>
            <a:ext cx="3995924" cy="3095922"/>
          </a:xfrm>
          <a:prstGeom prst="rect">
            <a:avLst/>
          </a:prstGeom>
        </p:spPr>
        <p:txBody>
          <a:bodyPr/>
          <a:lstStyle>
            <a:lvl1pPr marL="0" indent="0" algn="l">
              <a:buNone/>
              <a:defRPr sz="180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r>
              <a:rPr lang="fi-FI"/>
              <a:t>Sisältöä</a:t>
            </a:r>
          </a:p>
        </p:txBody>
      </p:sp>
    </p:spTree>
    <p:extLst>
      <p:ext uri="{BB962C8B-B14F-4D97-AF65-F5344CB8AC3E}">
        <p14:creationId xmlns:p14="http://schemas.microsoft.com/office/powerpoint/2010/main" val="13953965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EHYT 5">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C0ADD9C-DB25-4D18-B9FE-B30E353C43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
        <p:nvSpPr>
          <p:cNvPr id="2" name="Otsikko 1">
            <a:extLst>
              <a:ext uri="{FF2B5EF4-FFF2-40B4-BE49-F238E27FC236}">
                <a16:creationId xmlns:a16="http://schemas.microsoft.com/office/drawing/2014/main" id="{18181AEB-624D-4CEF-99DE-8DABA7611C1D}"/>
              </a:ext>
            </a:extLst>
          </p:cNvPr>
          <p:cNvSpPr>
            <a:spLocks noGrp="1"/>
          </p:cNvSpPr>
          <p:nvPr>
            <p:ph type="ctrTitle" hasCustomPrompt="1"/>
          </p:nvPr>
        </p:nvSpPr>
        <p:spPr>
          <a:xfrm>
            <a:off x="630075" y="692697"/>
            <a:ext cx="3995924" cy="794469"/>
          </a:xfrm>
          <a:prstGeom prst="rect">
            <a:avLst/>
          </a:prstGeom>
        </p:spPr>
        <p:txBody>
          <a:bodyPr anchor="b">
            <a:normAutofit/>
          </a:bodyPr>
          <a:lstStyle>
            <a:lvl1pPr algn="l">
              <a:defRPr sz="3600">
                <a:solidFill>
                  <a:schemeClr val="tx1"/>
                </a:solidFill>
              </a:defRPr>
            </a:lvl1pPr>
          </a:lstStyle>
          <a:p>
            <a:r>
              <a:rPr lang="fi-FI"/>
              <a:t>Otsikko</a:t>
            </a:r>
          </a:p>
        </p:txBody>
      </p:sp>
      <p:sp>
        <p:nvSpPr>
          <p:cNvPr id="3" name="Alaotsikko 2">
            <a:extLst>
              <a:ext uri="{FF2B5EF4-FFF2-40B4-BE49-F238E27FC236}">
                <a16:creationId xmlns:a16="http://schemas.microsoft.com/office/drawing/2014/main" id="{BE4F0A5F-6417-4DDA-85D9-6F5A96070F76}"/>
              </a:ext>
            </a:extLst>
          </p:cNvPr>
          <p:cNvSpPr>
            <a:spLocks noGrp="1"/>
          </p:cNvSpPr>
          <p:nvPr>
            <p:ph type="subTitle" idx="1" hasCustomPrompt="1"/>
          </p:nvPr>
        </p:nvSpPr>
        <p:spPr>
          <a:xfrm>
            <a:off x="630075" y="1773238"/>
            <a:ext cx="3995924" cy="3455962"/>
          </a:xfrm>
          <a:prstGeom prst="rect">
            <a:avLst/>
          </a:prstGeom>
        </p:spPr>
        <p:txBody>
          <a:bodyPr/>
          <a:lstStyle>
            <a:lvl1pPr marL="0" indent="0" algn="l">
              <a:buNone/>
              <a:defRPr sz="180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r>
              <a:rPr lang="fi-FI"/>
              <a:t>Sisältöä</a:t>
            </a:r>
          </a:p>
        </p:txBody>
      </p:sp>
    </p:spTree>
    <p:extLst>
      <p:ext uri="{BB962C8B-B14F-4D97-AF65-F5344CB8AC3E}">
        <p14:creationId xmlns:p14="http://schemas.microsoft.com/office/powerpoint/2010/main" val="10729850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EHYT 6">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0405D715-D758-403D-9B82-B10065EE46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
        <p:nvSpPr>
          <p:cNvPr id="2" name="Otsikko 1">
            <a:extLst>
              <a:ext uri="{FF2B5EF4-FFF2-40B4-BE49-F238E27FC236}">
                <a16:creationId xmlns:a16="http://schemas.microsoft.com/office/drawing/2014/main" id="{18181AEB-624D-4CEF-99DE-8DABA7611C1D}"/>
              </a:ext>
            </a:extLst>
          </p:cNvPr>
          <p:cNvSpPr>
            <a:spLocks noGrp="1"/>
          </p:cNvSpPr>
          <p:nvPr>
            <p:ph type="ctrTitle" hasCustomPrompt="1"/>
          </p:nvPr>
        </p:nvSpPr>
        <p:spPr>
          <a:xfrm>
            <a:off x="306081" y="548681"/>
            <a:ext cx="6858298" cy="794469"/>
          </a:xfrm>
          <a:prstGeom prst="rect">
            <a:avLst/>
          </a:prstGeom>
        </p:spPr>
        <p:txBody>
          <a:bodyPr anchor="b">
            <a:normAutofit/>
          </a:bodyPr>
          <a:lstStyle>
            <a:lvl1pPr algn="l">
              <a:defRPr sz="3600">
                <a:solidFill>
                  <a:schemeClr val="tx1"/>
                </a:solidFill>
              </a:defRPr>
            </a:lvl1pPr>
          </a:lstStyle>
          <a:p>
            <a:r>
              <a:rPr lang="fi-FI"/>
              <a:t>Otsikko</a:t>
            </a:r>
          </a:p>
        </p:txBody>
      </p:sp>
      <p:sp>
        <p:nvSpPr>
          <p:cNvPr id="3" name="Alaotsikko 2">
            <a:extLst>
              <a:ext uri="{FF2B5EF4-FFF2-40B4-BE49-F238E27FC236}">
                <a16:creationId xmlns:a16="http://schemas.microsoft.com/office/drawing/2014/main" id="{BE4F0A5F-6417-4DDA-85D9-6F5A96070F76}"/>
              </a:ext>
            </a:extLst>
          </p:cNvPr>
          <p:cNvSpPr>
            <a:spLocks noGrp="1"/>
          </p:cNvSpPr>
          <p:nvPr>
            <p:ph type="subTitle" idx="1" hasCustomPrompt="1"/>
          </p:nvPr>
        </p:nvSpPr>
        <p:spPr>
          <a:xfrm>
            <a:off x="306082" y="1773238"/>
            <a:ext cx="8045846" cy="4536082"/>
          </a:xfrm>
          <a:prstGeom prst="rect">
            <a:avLst/>
          </a:prstGeom>
        </p:spPr>
        <p:txBody>
          <a:bodyPr/>
          <a:lstStyle>
            <a:lvl1pPr marL="0" indent="0" algn="l">
              <a:buNone/>
              <a:defRPr sz="180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r>
              <a:rPr lang="fi-FI"/>
              <a:t>Sisältöä</a:t>
            </a:r>
          </a:p>
        </p:txBody>
      </p:sp>
    </p:spTree>
    <p:extLst>
      <p:ext uri="{BB962C8B-B14F-4D97-AF65-F5344CB8AC3E}">
        <p14:creationId xmlns:p14="http://schemas.microsoft.com/office/powerpoint/2010/main" val="18239583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EHYT 7">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CEAE5C52-9C86-41C5-BC3B-6AA2E4FBEA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
        <p:nvSpPr>
          <p:cNvPr id="2" name="Otsikko 1">
            <a:extLst>
              <a:ext uri="{FF2B5EF4-FFF2-40B4-BE49-F238E27FC236}">
                <a16:creationId xmlns:a16="http://schemas.microsoft.com/office/drawing/2014/main" id="{18181AEB-624D-4CEF-99DE-8DABA7611C1D}"/>
              </a:ext>
            </a:extLst>
          </p:cNvPr>
          <p:cNvSpPr>
            <a:spLocks noGrp="1"/>
          </p:cNvSpPr>
          <p:nvPr>
            <p:ph type="ctrTitle" hasCustomPrompt="1"/>
          </p:nvPr>
        </p:nvSpPr>
        <p:spPr>
          <a:xfrm>
            <a:off x="306081" y="548681"/>
            <a:ext cx="6858298" cy="794469"/>
          </a:xfrm>
          <a:prstGeom prst="rect">
            <a:avLst/>
          </a:prstGeom>
        </p:spPr>
        <p:txBody>
          <a:bodyPr anchor="b">
            <a:normAutofit/>
          </a:bodyPr>
          <a:lstStyle>
            <a:lvl1pPr algn="l">
              <a:defRPr sz="3600">
                <a:solidFill>
                  <a:schemeClr val="bg1"/>
                </a:solidFill>
              </a:defRPr>
            </a:lvl1pPr>
          </a:lstStyle>
          <a:p>
            <a:r>
              <a:rPr lang="fi-FI"/>
              <a:t>Otsikko</a:t>
            </a:r>
          </a:p>
        </p:txBody>
      </p:sp>
      <p:sp>
        <p:nvSpPr>
          <p:cNvPr id="3" name="Alaotsikko 2">
            <a:extLst>
              <a:ext uri="{FF2B5EF4-FFF2-40B4-BE49-F238E27FC236}">
                <a16:creationId xmlns:a16="http://schemas.microsoft.com/office/drawing/2014/main" id="{BE4F0A5F-6417-4DDA-85D9-6F5A96070F76}"/>
              </a:ext>
            </a:extLst>
          </p:cNvPr>
          <p:cNvSpPr>
            <a:spLocks noGrp="1"/>
          </p:cNvSpPr>
          <p:nvPr>
            <p:ph type="subTitle" idx="1" hasCustomPrompt="1"/>
          </p:nvPr>
        </p:nvSpPr>
        <p:spPr>
          <a:xfrm>
            <a:off x="306082" y="1773238"/>
            <a:ext cx="8045846" cy="4536082"/>
          </a:xfrm>
          <a:prstGeom prst="rect">
            <a:avLst/>
          </a:prstGeom>
        </p:spPr>
        <p:txBody>
          <a:bodyPr/>
          <a:lstStyle>
            <a:lvl1pPr marL="0" indent="0" algn="l">
              <a:buNone/>
              <a:defRPr sz="180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r>
              <a:rPr lang="fi-FI"/>
              <a:t>Sisältöä</a:t>
            </a:r>
          </a:p>
        </p:txBody>
      </p:sp>
    </p:spTree>
    <p:extLst>
      <p:ext uri="{BB962C8B-B14F-4D97-AF65-F5344CB8AC3E}">
        <p14:creationId xmlns:p14="http://schemas.microsoft.com/office/powerpoint/2010/main" val="2602226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81B36068-B850-4CC6-85D4-087D7A204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 y="0"/>
            <a:ext cx="9142809" cy="6858000"/>
          </a:xfrm>
          <a:prstGeom prst="rect">
            <a:avLst/>
          </a:prstGeom>
        </p:spPr>
      </p:pic>
      <p:sp>
        <p:nvSpPr>
          <p:cNvPr id="2" name="Otsikko 1">
            <a:extLst>
              <a:ext uri="{FF2B5EF4-FFF2-40B4-BE49-F238E27FC236}">
                <a16:creationId xmlns:a16="http://schemas.microsoft.com/office/drawing/2014/main" id="{18181AEB-624D-4CEF-99DE-8DABA7611C1D}"/>
              </a:ext>
            </a:extLst>
          </p:cNvPr>
          <p:cNvSpPr>
            <a:spLocks noGrp="1"/>
          </p:cNvSpPr>
          <p:nvPr>
            <p:ph type="ctrTitle" hasCustomPrompt="1"/>
          </p:nvPr>
        </p:nvSpPr>
        <p:spPr>
          <a:xfrm>
            <a:off x="306081" y="548681"/>
            <a:ext cx="6858298" cy="794469"/>
          </a:xfrm>
          <a:prstGeom prst="rect">
            <a:avLst/>
          </a:prstGeom>
        </p:spPr>
        <p:txBody>
          <a:bodyPr anchor="b">
            <a:normAutofit/>
          </a:bodyPr>
          <a:lstStyle>
            <a:lvl1pPr algn="l">
              <a:defRPr sz="3600">
                <a:solidFill>
                  <a:schemeClr val="bg1"/>
                </a:solidFill>
              </a:defRPr>
            </a:lvl1pPr>
          </a:lstStyle>
          <a:p>
            <a:r>
              <a:rPr lang="fi-FI"/>
              <a:t>Otsikko</a:t>
            </a:r>
          </a:p>
        </p:txBody>
      </p:sp>
      <p:sp>
        <p:nvSpPr>
          <p:cNvPr id="3" name="Alaotsikko 2">
            <a:extLst>
              <a:ext uri="{FF2B5EF4-FFF2-40B4-BE49-F238E27FC236}">
                <a16:creationId xmlns:a16="http://schemas.microsoft.com/office/drawing/2014/main" id="{BE4F0A5F-6417-4DDA-85D9-6F5A96070F76}"/>
              </a:ext>
            </a:extLst>
          </p:cNvPr>
          <p:cNvSpPr>
            <a:spLocks noGrp="1"/>
          </p:cNvSpPr>
          <p:nvPr>
            <p:ph type="subTitle" idx="1" hasCustomPrompt="1"/>
          </p:nvPr>
        </p:nvSpPr>
        <p:spPr>
          <a:xfrm>
            <a:off x="306082" y="1773238"/>
            <a:ext cx="8045846" cy="4536082"/>
          </a:xfrm>
          <a:prstGeom prst="rect">
            <a:avLst/>
          </a:prstGeom>
        </p:spPr>
        <p:txBody>
          <a:bodyPr/>
          <a:lstStyle>
            <a:lvl1pPr marL="0" indent="0" algn="l">
              <a:buNone/>
              <a:defRPr sz="180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r>
              <a:rPr lang="fi-FI"/>
              <a:t>Sisältöä</a:t>
            </a:r>
          </a:p>
        </p:txBody>
      </p:sp>
    </p:spTree>
    <p:extLst>
      <p:ext uri="{BB962C8B-B14F-4D97-AF65-F5344CB8AC3E}">
        <p14:creationId xmlns:p14="http://schemas.microsoft.com/office/powerpoint/2010/main" val="176908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HYT 9">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6903126" cy="915954"/>
          </a:xfrm>
          <a:prstGeom prst="rect">
            <a:avLst/>
          </a:prstGeom>
        </p:spPr>
        <p:txBody>
          <a:bodyPr anchor="b"/>
          <a:lstStyle>
            <a:lvl1pPr algn="l">
              <a:defRPr sz="4000" b="1">
                <a:solidFill>
                  <a:schemeClr val="bg1"/>
                </a:solidFill>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a:latin typeface="Monsterra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315099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DE567552-401B-493B-BC55-87B77E142460}" type="datetimeFigureOut">
              <a:rPr lang="fi-FI" smtClean="0"/>
              <a:t>28.5.2026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DA602A6-9C59-455A-A9E7-E23EEE62BA94}" type="slidenum">
              <a:rPr lang="fi-FI" smtClean="0"/>
              <a:t>‹#›</a:t>
            </a:fld>
            <a:endParaRPr lang="fi-FI"/>
          </a:p>
        </p:txBody>
      </p:sp>
    </p:spTree>
    <p:extLst>
      <p:ext uri="{BB962C8B-B14F-4D97-AF65-F5344CB8AC3E}">
        <p14:creationId xmlns:p14="http://schemas.microsoft.com/office/powerpoint/2010/main" val="8782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ltainen, logo">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099F2398-EF43-445E-97C5-581BA97C8329}"/>
              </a:ext>
            </a:extLst>
          </p:cNvPr>
          <p:cNvSpPr/>
          <p:nvPr userDrawn="1"/>
        </p:nvSpPr>
        <p:spPr>
          <a:xfrm>
            <a:off x="0" y="0"/>
            <a:ext cx="9144000" cy="6858000"/>
          </a:xfrm>
          <a:prstGeom prst="rect">
            <a:avLst/>
          </a:prstGeom>
          <a:solidFill>
            <a:srgbClr val="F9E4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Kuva 14" descr="EHYT Bueno&#10;">
            <a:extLst>
              <a:ext uri="{FF2B5EF4-FFF2-40B4-BE49-F238E27FC236}">
                <a16:creationId xmlns:a16="http://schemas.microsoft.com/office/drawing/2014/main" id="{550B7623-C616-4871-B599-79C047AEA9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457" y="218201"/>
            <a:ext cx="1445044" cy="690128"/>
          </a:xfrm>
          <a:prstGeom prst="rect">
            <a:avLst/>
          </a:prstGeom>
        </p:spPr>
      </p:pic>
    </p:spTree>
    <p:extLst>
      <p:ext uri="{BB962C8B-B14F-4D97-AF65-F5344CB8AC3E}">
        <p14:creationId xmlns:p14="http://schemas.microsoft.com/office/powerpoint/2010/main" val="73553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5" Type="http://schemas.openxmlformats.org/officeDocument/2006/relationships/theme" Target="../theme/theme5.xml"/><Relationship Id="rId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612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95" r:id="rId4"/>
    <p:sldLayoutId id="2147483697" r:id="rId5"/>
    <p:sldLayoutId id="2147483698" r:id="rId6"/>
    <p:sldLayoutId id="2147483696" r:id="rId7"/>
    <p:sldLayoutId id="2147483699" r:id="rId8"/>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8C0B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45189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08665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5393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30540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13828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685709"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27" indent="-171427" algn="l" defTabSz="68570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1" indent="-171427" algn="l" defTabSz="68570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36" indent="-171427" algn="l" defTabSz="6857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90"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844"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699"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553"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07"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261" indent="-171427" algn="l" defTabSz="68570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709" rtl="0" eaLnBrk="1" latinLnBrk="0" hangingPunct="1">
        <a:defRPr sz="1350" kern="1200">
          <a:solidFill>
            <a:schemeClr val="tx1"/>
          </a:solidFill>
          <a:latin typeface="+mn-lt"/>
          <a:ea typeface="+mn-ea"/>
          <a:cs typeface="+mn-cs"/>
        </a:defRPr>
      </a:lvl1pPr>
      <a:lvl2pPr marL="342854" algn="l" defTabSz="685709" rtl="0" eaLnBrk="1" latinLnBrk="0" hangingPunct="1">
        <a:defRPr sz="1350" kern="1200">
          <a:solidFill>
            <a:schemeClr val="tx1"/>
          </a:solidFill>
          <a:latin typeface="+mn-lt"/>
          <a:ea typeface="+mn-ea"/>
          <a:cs typeface="+mn-cs"/>
        </a:defRPr>
      </a:lvl2pPr>
      <a:lvl3pPr marL="685709" algn="l" defTabSz="685709" rtl="0" eaLnBrk="1" latinLnBrk="0" hangingPunct="1">
        <a:defRPr sz="1350" kern="1200">
          <a:solidFill>
            <a:schemeClr val="tx1"/>
          </a:solidFill>
          <a:latin typeface="+mn-lt"/>
          <a:ea typeface="+mn-ea"/>
          <a:cs typeface="+mn-cs"/>
        </a:defRPr>
      </a:lvl3pPr>
      <a:lvl4pPr marL="1028563" algn="l" defTabSz="685709" rtl="0" eaLnBrk="1" latinLnBrk="0" hangingPunct="1">
        <a:defRPr sz="1350" kern="1200">
          <a:solidFill>
            <a:schemeClr val="tx1"/>
          </a:solidFill>
          <a:latin typeface="+mn-lt"/>
          <a:ea typeface="+mn-ea"/>
          <a:cs typeface="+mn-cs"/>
        </a:defRPr>
      </a:lvl4pPr>
      <a:lvl5pPr marL="1371417" algn="l" defTabSz="685709" rtl="0" eaLnBrk="1" latinLnBrk="0" hangingPunct="1">
        <a:defRPr sz="1350" kern="1200">
          <a:solidFill>
            <a:schemeClr val="tx1"/>
          </a:solidFill>
          <a:latin typeface="+mn-lt"/>
          <a:ea typeface="+mn-ea"/>
          <a:cs typeface="+mn-cs"/>
        </a:defRPr>
      </a:lvl5pPr>
      <a:lvl6pPr marL="1714271" algn="l" defTabSz="685709" rtl="0" eaLnBrk="1" latinLnBrk="0" hangingPunct="1">
        <a:defRPr sz="1350" kern="1200">
          <a:solidFill>
            <a:schemeClr val="tx1"/>
          </a:solidFill>
          <a:latin typeface="+mn-lt"/>
          <a:ea typeface="+mn-ea"/>
          <a:cs typeface="+mn-cs"/>
        </a:defRPr>
      </a:lvl6pPr>
      <a:lvl7pPr marL="2057126" algn="l" defTabSz="685709" rtl="0" eaLnBrk="1" latinLnBrk="0" hangingPunct="1">
        <a:defRPr sz="1350" kern="1200">
          <a:solidFill>
            <a:schemeClr val="tx1"/>
          </a:solidFill>
          <a:latin typeface="+mn-lt"/>
          <a:ea typeface="+mn-ea"/>
          <a:cs typeface="+mn-cs"/>
        </a:defRPr>
      </a:lvl7pPr>
      <a:lvl8pPr marL="2399980" algn="l" defTabSz="685709" rtl="0" eaLnBrk="1" latinLnBrk="0" hangingPunct="1">
        <a:defRPr sz="1350" kern="1200">
          <a:solidFill>
            <a:schemeClr val="tx1"/>
          </a:solidFill>
          <a:latin typeface="+mn-lt"/>
          <a:ea typeface="+mn-ea"/>
          <a:cs typeface="+mn-cs"/>
        </a:defRPr>
      </a:lvl8pPr>
      <a:lvl9pPr marL="2742834" algn="l" defTabSz="68570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1ABD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05FECC-9A5A-484E-B877-5319F32E0D9E}"/>
              </a:ext>
            </a:extLst>
          </p:cNvPr>
          <p:cNvSpPr>
            <a:spLocks noGrp="1"/>
          </p:cNvSpPr>
          <p:nvPr>
            <p:ph type="ctrTitle"/>
          </p:nvPr>
        </p:nvSpPr>
        <p:spPr>
          <a:xfrm>
            <a:off x="4572000" y="4017749"/>
            <a:ext cx="4713667" cy="2388119"/>
          </a:xfrm>
        </p:spPr>
        <p:txBody>
          <a:bodyPr vert="horz" lIns="91440" tIns="45720" rIns="91440" bIns="45720" rtlCol="0" anchor="ctr">
            <a:normAutofit/>
          </a:bodyPr>
          <a:lstStyle/>
          <a:p>
            <a:br>
              <a:rPr lang="en-US" sz="3600" dirty="0"/>
            </a:br>
            <a:r>
              <a:rPr lang="en-US" sz="3600" dirty="0"/>
              <a:t>1. </a:t>
            </a:r>
            <a:r>
              <a:rPr lang="en-US" sz="3600" dirty="0" err="1">
                <a:highlight>
                  <a:srgbClr val="80C9C6"/>
                </a:highlight>
              </a:rPr>
              <a:t>Pohdintaa</a:t>
            </a:r>
            <a:r>
              <a:rPr lang="en-US" sz="3600" dirty="0"/>
              <a:t> </a:t>
            </a:r>
            <a:br>
              <a:rPr lang="en-US" sz="3600" dirty="0"/>
            </a:br>
            <a:r>
              <a:rPr lang="en-US" sz="3600" dirty="0" err="1"/>
              <a:t>päihteisiin</a:t>
            </a:r>
            <a:r>
              <a:rPr lang="en-US" sz="3600" dirty="0"/>
              <a:t> </a:t>
            </a:r>
            <a:r>
              <a:rPr lang="en-US" sz="3600" dirty="0" err="1"/>
              <a:t>liittyen</a:t>
            </a:r>
            <a:br>
              <a:rPr lang="en-US" sz="4400" dirty="0"/>
            </a:br>
            <a:endParaRPr lang="en-US" sz="5400" dirty="0">
              <a:cs typeface="Calibri"/>
            </a:endParaRPr>
          </a:p>
        </p:txBody>
      </p:sp>
      <p:cxnSp>
        <p:nvCxnSpPr>
          <p:cNvPr id="15"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7" name="Kuva 6" descr="Kolme nuorta istumassa rakennuksen edessä.">
            <a:extLst>
              <a:ext uri="{FF2B5EF4-FFF2-40B4-BE49-F238E27FC236}">
                <a16:creationId xmlns:a16="http://schemas.microsoft.com/office/drawing/2014/main" id="{741BA18F-258B-46FA-9BE0-8EB842270EEE}"/>
              </a:ext>
            </a:extLst>
          </p:cNvPr>
          <p:cNvPicPr>
            <a:picLocks noChangeAspect="1"/>
          </p:cNvPicPr>
          <p:nvPr/>
        </p:nvPicPr>
        <p:blipFill>
          <a:blip r:embed="rId3">
            <a:extLst>
              <a:ext uri="{28A0092B-C50C-407E-A947-70E740481C1C}">
                <a14:useLocalDpi xmlns:a14="http://schemas.microsoft.com/office/drawing/2010/main" val="0"/>
              </a:ext>
            </a:extLst>
          </a:blip>
          <a:srcRect l="2618" r="2618"/>
          <a:stretch/>
        </p:blipFill>
        <p:spPr>
          <a:xfrm flipH="1">
            <a:off x="-1" y="0"/>
            <a:ext cx="4870884" cy="6858000"/>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51811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1ABD4"/>
        </a:solidFill>
        <a:effectLst/>
      </p:bgPr>
    </p:bg>
    <p:spTree>
      <p:nvGrpSpPr>
        <p:cNvPr id="1" name="">
          <a:extLst>
            <a:ext uri="{FF2B5EF4-FFF2-40B4-BE49-F238E27FC236}">
              <a16:creationId xmlns:a16="http://schemas.microsoft.com/office/drawing/2014/main" id="{4095BBD2-7A1C-B40E-63E0-47C96B13DDE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6452B6C-C289-9A92-D2C3-247F5E233F01}"/>
              </a:ext>
            </a:extLst>
          </p:cNvPr>
          <p:cNvSpPr>
            <a:spLocks noGrp="1"/>
          </p:cNvSpPr>
          <p:nvPr>
            <p:ph type="ctrTitle"/>
          </p:nvPr>
        </p:nvSpPr>
        <p:spPr>
          <a:xfrm>
            <a:off x="509047" y="847285"/>
            <a:ext cx="6589010" cy="915954"/>
          </a:xfrm>
        </p:spPr>
        <p:txBody>
          <a:bodyPr lIns="91440" tIns="45720" rIns="91440" bIns="45720" anchor="b"/>
          <a:lstStyle/>
          <a:p>
            <a:r>
              <a:rPr lang="fi-FI" dirty="0">
                <a:cs typeface="Calibri"/>
              </a:rPr>
              <a:t>Tärkeät tuutorit!</a:t>
            </a:r>
            <a:br>
              <a:rPr lang="fi-FI" dirty="0">
                <a:cs typeface="Calibri"/>
              </a:rPr>
            </a:br>
            <a:r>
              <a:rPr lang="fi-FI" dirty="0">
                <a:cs typeface="Calibri"/>
              </a:rPr>
              <a:t> </a:t>
            </a:r>
            <a:endParaRPr lang="fi-FI" dirty="0"/>
          </a:p>
        </p:txBody>
      </p:sp>
      <p:sp>
        <p:nvSpPr>
          <p:cNvPr id="3" name="Alaotsikko 2">
            <a:extLst>
              <a:ext uri="{FF2B5EF4-FFF2-40B4-BE49-F238E27FC236}">
                <a16:creationId xmlns:a16="http://schemas.microsoft.com/office/drawing/2014/main" id="{49172626-FD19-CD2A-0CCE-74ADD64BA560}"/>
              </a:ext>
            </a:extLst>
          </p:cNvPr>
          <p:cNvSpPr>
            <a:spLocks noGrp="1"/>
          </p:cNvSpPr>
          <p:nvPr>
            <p:ph type="subTitle" idx="1"/>
          </p:nvPr>
        </p:nvSpPr>
        <p:spPr>
          <a:xfrm>
            <a:off x="509047" y="1398696"/>
            <a:ext cx="8125906" cy="4742650"/>
          </a:xfrm>
        </p:spPr>
        <p:txBody>
          <a:bodyPr lIns="91440" tIns="45720" rIns="91440" bIns="45720" anchor="t"/>
          <a:lstStyle/>
          <a:p>
            <a:r>
              <a:rPr lang="fi-FI" b="0" dirty="0">
                <a:cs typeface="Calibri"/>
              </a:rPr>
              <a:t>Teillä tuutoreilla on merkittävä rooli oppilaitoksen yhteisöllisyyden ja viihtyvyyden rakentajina, sekä uusien opiskelijoiden </a:t>
            </a:r>
            <a:r>
              <a:rPr lang="fi-FI" b="0" dirty="0" err="1">
                <a:cs typeface="Calibri"/>
              </a:rPr>
              <a:t>ryhmäyttäjinä</a:t>
            </a:r>
            <a:r>
              <a:rPr lang="fi-FI" b="0" dirty="0">
                <a:cs typeface="Calibri"/>
              </a:rPr>
              <a:t> ja tukijoina.</a:t>
            </a:r>
          </a:p>
          <a:p>
            <a:r>
              <a:rPr lang="fi-FI" b="0" dirty="0">
                <a:cs typeface="Calibri"/>
              </a:rPr>
              <a:t>Tuutoreilla on roolistaan käsin mahdollisuus edistää myös opiskelijoiden hyvinvointia. Samalla voitte myös itse saada eväitä hyvinvointinne tueksi. </a:t>
            </a:r>
            <a:endParaRPr lang="fi-FI" b="0" dirty="0">
              <a:ea typeface="Calibri"/>
              <a:cs typeface="Calibri"/>
            </a:endParaRPr>
          </a:p>
          <a:p>
            <a:r>
              <a:rPr lang="fi-FI" dirty="0">
                <a:cs typeface="Calibri"/>
              </a:rPr>
              <a:t>Päihteet ja hyvinvointi</a:t>
            </a:r>
          </a:p>
          <a:p>
            <a:pPr>
              <a:lnSpc>
                <a:spcPct val="100000"/>
              </a:lnSpc>
            </a:pPr>
            <a:r>
              <a:rPr lang="fi-FI" b="0" dirty="0">
                <a:cs typeface="Calibri"/>
              </a:rPr>
              <a:t>Päihteiden käyttö/käyttämättömyys puhututtavat usein opiskelijoita. Päihteet saattavat myös vaikuttaa myös haluun/mahdollisuuteen osallistua yhteisiin tilaisuuksiin. Päihteet voivat olla jollekin myös oikea ongelma.  Siksi aiheeseen on tärkeä tarttua myös teidän </a:t>
            </a:r>
            <a:r>
              <a:rPr lang="fi-FI" b="0" dirty="0" err="1">
                <a:cs typeface="Calibri"/>
              </a:rPr>
              <a:t>tuutoreiden</a:t>
            </a:r>
            <a:r>
              <a:rPr lang="fi-FI" b="0" dirty="0">
                <a:cs typeface="Calibri"/>
              </a:rPr>
              <a:t> kanssa. </a:t>
            </a:r>
          </a:p>
          <a:p>
            <a:pPr>
              <a:lnSpc>
                <a:spcPct val="100000"/>
              </a:lnSpc>
            </a:pPr>
            <a:endParaRPr lang="fi-FI" b="0" dirty="0">
              <a:ea typeface="Calibri" panose="020F0502020204030204"/>
              <a:cs typeface="Calibri"/>
            </a:endParaRPr>
          </a:p>
          <a:p>
            <a:endParaRPr lang="fi-FI" b="0" dirty="0">
              <a:cs typeface="Calibri"/>
            </a:endParaRPr>
          </a:p>
          <a:p>
            <a:endParaRPr lang="fi-FI" b="0" dirty="0">
              <a:cs typeface="Calibri"/>
            </a:endParaRPr>
          </a:p>
          <a:p>
            <a:endParaRPr lang="fi-FI" b="0" dirty="0">
              <a:cs typeface="Calibri"/>
            </a:endParaRPr>
          </a:p>
          <a:p>
            <a:endParaRPr lang="fi-FI" b="0" dirty="0">
              <a:cs typeface="Calibri"/>
            </a:endParaRPr>
          </a:p>
          <a:p>
            <a:endParaRPr lang="fi-FI" sz="1400" dirty="0">
              <a:cs typeface="Calibri"/>
            </a:endParaRPr>
          </a:p>
          <a:p>
            <a:endParaRPr lang="fi-FI" sz="1400" dirty="0">
              <a:cs typeface="Calibri"/>
            </a:endParaRPr>
          </a:p>
          <a:p>
            <a:endParaRPr lang="fi-FI" dirty="0">
              <a:cs typeface="Calibri"/>
            </a:endParaRPr>
          </a:p>
          <a:p>
            <a:endParaRPr lang="fi-FI" dirty="0">
              <a:cs typeface="Calibri"/>
            </a:endParaRPr>
          </a:p>
        </p:txBody>
      </p:sp>
      <p:sp>
        <p:nvSpPr>
          <p:cNvPr id="4" name="Tekstiruutu 3">
            <a:extLst>
              <a:ext uri="{FF2B5EF4-FFF2-40B4-BE49-F238E27FC236}">
                <a16:creationId xmlns:a16="http://schemas.microsoft.com/office/drawing/2014/main" id="{CBF4A402-561C-1732-450A-FE17D5B7789C}"/>
              </a:ext>
            </a:extLst>
          </p:cNvPr>
          <p:cNvSpPr txBox="1"/>
          <p:nvPr/>
        </p:nvSpPr>
        <p:spPr>
          <a:xfrm>
            <a:off x="499621" y="6141346"/>
            <a:ext cx="545123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2400" b="1" dirty="0">
                <a:ea typeface="Calibri"/>
                <a:cs typeface="Calibri"/>
              </a:rPr>
              <a:t>Antoisia hetkiä päihdeteeman parissa!</a:t>
            </a:r>
            <a:endParaRPr lang="fi-FI" b="1" dirty="0"/>
          </a:p>
        </p:txBody>
      </p:sp>
    </p:spTree>
    <p:extLst>
      <p:ext uri="{BB962C8B-B14F-4D97-AF65-F5344CB8AC3E}">
        <p14:creationId xmlns:p14="http://schemas.microsoft.com/office/powerpoint/2010/main" val="51720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98E739-F659-4FAE-8F78-09C8B0381088}"/>
              </a:ext>
            </a:extLst>
          </p:cNvPr>
          <p:cNvSpPr>
            <a:spLocks noGrp="1"/>
          </p:cNvSpPr>
          <p:nvPr>
            <p:ph type="ctrTitle"/>
          </p:nvPr>
        </p:nvSpPr>
        <p:spPr>
          <a:xfrm>
            <a:off x="472632" y="222720"/>
            <a:ext cx="6589010" cy="915954"/>
          </a:xfrm>
        </p:spPr>
        <p:txBody>
          <a:bodyPr lIns="91440" tIns="45720" rIns="91440" bIns="45720" anchor="b"/>
          <a:lstStyle/>
          <a:p>
            <a:r>
              <a:rPr lang="fi-FI" sz="3600" dirty="0">
                <a:latin typeface="Calibri"/>
                <a:cs typeface="Calibri"/>
              </a:rPr>
              <a:t>Pohdintaa päihteisiin liittyen </a:t>
            </a:r>
            <a:r>
              <a:rPr lang="fi-FI" sz="2400" dirty="0">
                <a:latin typeface="Calibri"/>
                <a:cs typeface="Calibri"/>
              </a:rPr>
              <a:t>1/2</a:t>
            </a:r>
          </a:p>
        </p:txBody>
      </p:sp>
      <p:sp>
        <p:nvSpPr>
          <p:cNvPr id="4" name="Sisällön paikkamerkki 2">
            <a:extLst>
              <a:ext uri="{FF2B5EF4-FFF2-40B4-BE49-F238E27FC236}">
                <a16:creationId xmlns:a16="http://schemas.microsoft.com/office/drawing/2014/main" id="{8397B0C5-5341-4279-B9E0-C63A5519E573}"/>
              </a:ext>
            </a:extLst>
          </p:cNvPr>
          <p:cNvSpPr txBox="1">
            <a:spLocks noGrp="1"/>
          </p:cNvSpPr>
          <p:nvPr>
            <p:ph type="subTitle" idx="1"/>
          </p:nvPr>
        </p:nvSpPr>
        <p:spPr>
          <a:xfrm>
            <a:off x="67280" y="3011780"/>
            <a:ext cx="7623876" cy="461645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i-FI" sz="3200" b="0" dirty="0">
              <a:latin typeface="Calibri"/>
              <a:ea typeface="Calibri"/>
              <a:cs typeface="Calibri"/>
            </a:endParaRPr>
          </a:p>
          <a:p>
            <a:pPr marL="971550" lvl="1" indent="-514350" algn="l">
              <a:lnSpc>
                <a:spcPct val="100000"/>
              </a:lnSpc>
              <a:buFont typeface="+mj-lt"/>
              <a:buAutoNum type="arabicPeriod"/>
            </a:pPr>
            <a:r>
              <a:rPr lang="fi-FI" sz="2800" b="0" dirty="0"/>
              <a:t>Miksi ihmiset käyttävät päihteitä?</a:t>
            </a:r>
            <a:r>
              <a:rPr lang="fi-FI" sz="2800" dirty="0"/>
              <a:t> </a:t>
            </a:r>
          </a:p>
          <a:p>
            <a:pPr marL="971550" lvl="1" indent="-514350" algn="l">
              <a:lnSpc>
                <a:spcPct val="100000"/>
              </a:lnSpc>
              <a:buFont typeface="+mj-lt"/>
              <a:buAutoNum type="arabicPeriod"/>
            </a:pPr>
            <a:endParaRPr lang="fi-FI" sz="2800" b="0" dirty="0">
              <a:ea typeface="Calibri"/>
              <a:cs typeface="Calibri"/>
            </a:endParaRPr>
          </a:p>
          <a:p>
            <a:pPr marL="971550" lvl="1" indent="-514350" algn="l">
              <a:lnSpc>
                <a:spcPct val="100000"/>
              </a:lnSpc>
              <a:buFont typeface="+mj-lt"/>
              <a:buAutoNum type="arabicPeriod"/>
            </a:pPr>
            <a:r>
              <a:rPr lang="fi-FI" sz="2800" b="0" dirty="0"/>
              <a:t>Moni ei käytä päihteitä ollenkaan. Miksi? </a:t>
            </a:r>
            <a:endParaRPr lang="fi-FI" sz="2800" b="0" dirty="0">
              <a:ea typeface="Calibri"/>
              <a:cs typeface="Calibri"/>
            </a:endParaRPr>
          </a:p>
          <a:p>
            <a:pPr algn="l"/>
            <a:endParaRPr lang="fi-FI" b="0" dirty="0"/>
          </a:p>
          <a:p>
            <a:pPr algn="l"/>
            <a:endParaRPr lang="fi-FI" sz="2800" dirty="0"/>
          </a:p>
          <a:p>
            <a:pPr algn="l"/>
            <a:endParaRPr lang="fi-FI" sz="2800" dirty="0"/>
          </a:p>
        </p:txBody>
      </p:sp>
      <p:sp>
        <p:nvSpPr>
          <p:cNvPr id="3" name="Ellipsi 2">
            <a:extLst>
              <a:ext uri="{FF2B5EF4-FFF2-40B4-BE49-F238E27FC236}">
                <a16:creationId xmlns:a16="http://schemas.microsoft.com/office/drawing/2014/main" id="{C375B9D9-0929-0283-B304-BB6C666E630C}"/>
              </a:ext>
              <a:ext uri="{C183D7F6-B498-43B3-948B-1728B52AA6E4}">
                <adec:decorative xmlns:adec="http://schemas.microsoft.com/office/drawing/2017/decorative" val="1"/>
              </a:ext>
            </a:extLst>
          </p:cNvPr>
          <p:cNvSpPr/>
          <p:nvPr/>
        </p:nvSpPr>
        <p:spPr>
          <a:xfrm>
            <a:off x="560658" y="1297950"/>
            <a:ext cx="1554554" cy="1554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Kuva 7" descr="Parityöskentely ikoni.">
            <a:extLst>
              <a:ext uri="{FF2B5EF4-FFF2-40B4-BE49-F238E27FC236}">
                <a16:creationId xmlns:a16="http://schemas.microsoft.com/office/drawing/2014/main" id="{7C29B8DF-4F19-3867-F6D7-63CF29D0899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72632" y="1616503"/>
            <a:ext cx="945079" cy="947092"/>
          </a:xfrm>
          <a:prstGeom prst="rect">
            <a:avLst/>
          </a:prstGeom>
        </p:spPr>
      </p:pic>
      <p:pic>
        <p:nvPicPr>
          <p:cNvPr id="9" name="Kuva 8" descr="Parityöskentely ikoni.">
            <a:extLst>
              <a:ext uri="{FF2B5EF4-FFF2-40B4-BE49-F238E27FC236}">
                <a16:creationId xmlns:a16="http://schemas.microsoft.com/office/drawing/2014/main" id="{EEA59942-E204-608F-75ED-3C237B63361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258156" y="1616503"/>
            <a:ext cx="945082" cy="947092"/>
          </a:xfrm>
          <a:prstGeom prst="rect">
            <a:avLst/>
          </a:prstGeom>
        </p:spPr>
      </p:pic>
    </p:spTree>
    <p:extLst>
      <p:ext uri="{BB962C8B-B14F-4D97-AF65-F5344CB8AC3E}">
        <p14:creationId xmlns:p14="http://schemas.microsoft.com/office/powerpoint/2010/main" val="981643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98E739-F659-4FAE-8F78-09C8B0381088}"/>
              </a:ext>
            </a:extLst>
          </p:cNvPr>
          <p:cNvSpPr>
            <a:spLocks noGrp="1"/>
          </p:cNvSpPr>
          <p:nvPr>
            <p:ph type="ctrTitle" idx="4294967295"/>
          </p:nvPr>
        </p:nvSpPr>
        <p:spPr>
          <a:xfrm>
            <a:off x="309989" y="-210988"/>
            <a:ext cx="8105775" cy="1237577"/>
          </a:xfrm>
          <a:prstGeom prst="rect">
            <a:avLst/>
          </a:prstGeom>
        </p:spPr>
        <p:txBody>
          <a:bodyPr lIns="91440" tIns="45720" rIns="91440" bIns="45720" anchor="b"/>
          <a:lstStyle/>
          <a:p>
            <a:r>
              <a:rPr lang="fi-FI" sz="3500" dirty="0">
                <a:latin typeface="Calibri"/>
                <a:cs typeface="Calibri"/>
              </a:rPr>
              <a:t>1. Miksi ihmiset käyttävät päihteitä?</a:t>
            </a:r>
          </a:p>
        </p:txBody>
      </p:sp>
      <p:pic>
        <p:nvPicPr>
          <p:cNvPr id="5" name="Kuva 5" descr="Värillisiä puhekuplia, joissa lukee mm: Maku, stessinpoisto, halu pitää hauskaa, kokeilunhalu...">
            <a:extLst>
              <a:ext uri="{FF2B5EF4-FFF2-40B4-BE49-F238E27FC236}">
                <a16:creationId xmlns:a16="http://schemas.microsoft.com/office/drawing/2014/main" id="{14E644CC-C3BE-1EEF-AC7A-906DCAE8DF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8348" y="1401141"/>
            <a:ext cx="6022987" cy="5049058"/>
          </a:xfrm>
          <a:prstGeom prst="rect">
            <a:avLst/>
          </a:prstGeom>
        </p:spPr>
      </p:pic>
    </p:spTree>
    <p:extLst>
      <p:ext uri="{BB962C8B-B14F-4D97-AF65-F5344CB8AC3E}">
        <p14:creationId xmlns:p14="http://schemas.microsoft.com/office/powerpoint/2010/main" val="358120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98E739-F659-4FAE-8F78-09C8B0381088}"/>
              </a:ext>
            </a:extLst>
          </p:cNvPr>
          <p:cNvSpPr>
            <a:spLocks noGrp="1"/>
          </p:cNvSpPr>
          <p:nvPr>
            <p:ph type="ctrTitle" idx="4294967295"/>
          </p:nvPr>
        </p:nvSpPr>
        <p:spPr>
          <a:xfrm>
            <a:off x="647570" y="605971"/>
            <a:ext cx="6772275" cy="812801"/>
          </a:xfrm>
          <a:prstGeom prst="rect">
            <a:avLst/>
          </a:prstGeom>
        </p:spPr>
        <p:txBody>
          <a:bodyPr lIns="91440" tIns="45720" rIns="91440" bIns="45720" anchor="b"/>
          <a:lstStyle/>
          <a:p>
            <a:r>
              <a:rPr lang="fi-FI" sz="3600" dirty="0">
                <a:latin typeface="Calibri"/>
                <a:cs typeface="Calibri"/>
              </a:rPr>
              <a:t>2. Moni ei käytä päihteitä ollenkaan, miksi?</a:t>
            </a:r>
          </a:p>
        </p:txBody>
      </p:sp>
      <p:pic>
        <p:nvPicPr>
          <p:cNvPr id="5" name="Kuva 5" descr="Värillisiä puhekuplia, joissa lukee mm. Ei kiinnosta, Maku, hinta, on raskaana, kulttuurilliset syyt...">
            <a:extLst>
              <a:ext uri="{FF2B5EF4-FFF2-40B4-BE49-F238E27FC236}">
                <a16:creationId xmlns:a16="http://schemas.microsoft.com/office/drawing/2014/main" id="{CE68CA56-4708-40A3-C236-42E4958976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4022" y="1418772"/>
            <a:ext cx="6137378" cy="5144950"/>
          </a:xfrm>
          <a:prstGeom prst="rect">
            <a:avLst/>
          </a:prstGeom>
        </p:spPr>
      </p:pic>
    </p:spTree>
    <p:extLst>
      <p:ext uri="{BB962C8B-B14F-4D97-AF65-F5344CB8AC3E}">
        <p14:creationId xmlns:p14="http://schemas.microsoft.com/office/powerpoint/2010/main" val="153672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00528-EF56-3838-B244-067AF81ECA5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F3294E6-2B75-D342-55B6-D10C4B1BA786}"/>
              </a:ext>
            </a:extLst>
          </p:cNvPr>
          <p:cNvSpPr>
            <a:spLocks noGrp="1"/>
          </p:cNvSpPr>
          <p:nvPr>
            <p:ph type="ctrTitle"/>
          </p:nvPr>
        </p:nvSpPr>
        <p:spPr>
          <a:xfrm>
            <a:off x="560658" y="222720"/>
            <a:ext cx="6589010" cy="915954"/>
          </a:xfrm>
        </p:spPr>
        <p:txBody>
          <a:bodyPr lIns="91440" tIns="45720" rIns="91440" bIns="45720" anchor="b"/>
          <a:lstStyle/>
          <a:p>
            <a:r>
              <a:rPr lang="fi-FI" sz="3600" dirty="0">
                <a:ea typeface="Calibri"/>
                <a:cs typeface="Calibri"/>
              </a:rPr>
              <a:t>Pohdintaa päihteisiin liittyen </a:t>
            </a:r>
            <a:r>
              <a:rPr lang="fi-FI" sz="2400" dirty="0">
                <a:ea typeface="Calibri"/>
                <a:cs typeface="Calibri"/>
              </a:rPr>
              <a:t>2/2</a:t>
            </a:r>
            <a:endParaRPr lang="fi-FI" sz="2400" dirty="0"/>
          </a:p>
        </p:txBody>
      </p:sp>
      <p:sp>
        <p:nvSpPr>
          <p:cNvPr id="4" name="Sisällön paikkamerkki 2">
            <a:extLst>
              <a:ext uri="{FF2B5EF4-FFF2-40B4-BE49-F238E27FC236}">
                <a16:creationId xmlns:a16="http://schemas.microsoft.com/office/drawing/2014/main" id="{7DF65F56-91C5-82D2-1434-035C603C8E63}"/>
              </a:ext>
            </a:extLst>
          </p:cNvPr>
          <p:cNvSpPr txBox="1">
            <a:spLocks noGrp="1"/>
          </p:cNvSpPr>
          <p:nvPr>
            <p:ph type="subTitle" idx="1"/>
          </p:nvPr>
        </p:nvSpPr>
        <p:spPr>
          <a:xfrm>
            <a:off x="472632" y="2852504"/>
            <a:ext cx="7623876" cy="461645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i-FI" sz="3200" b="0" dirty="0">
              <a:latin typeface="Calibri"/>
              <a:ea typeface="Calibri"/>
              <a:cs typeface="Calibri"/>
            </a:endParaRPr>
          </a:p>
          <a:p>
            <a:pPr lvl="1" algn="l">
              <a:lnSpc>
                <a:spcPct val="100000"/>
              </a:lnSpc>
            </a:pPr>
            <a:r>
              <a:rPr lang="fi-FI" sz="2800" dirty="0"/>
              <a:t>3. </a:t>
            </a:r>
            <a:r>
              <a:rPr lang="fi-FI" sz="2800" b="0" dirty="0"/>
              <a:t>Miksi </a:t>
            </a:r>
            <a:r>
              <a:rPr lang="fi-FI" sz="2800" dirty="0"/>
              <a:t>tuutorin on tärkeää ymmärtää päihteiden käytön/käyttämättömyyden syitä?</a:t>
            </a:r>
            <a:r>
              <a:rPr lang="fi-FI" sz="2800" b="0" dirty="0"/>
              <a:t> </a:t>
            </a:r>
            <a:endParaRPr lang="fi-FI" sz="2800" b="0" dirty="0">
              <a:ea typeface="Calibri"/>
              <a:cs typeface="Calibri"/>
            </a:endParaRPr>
          </a:p>
          <a:p>
            <a:pPr algn="l"/>
            <a:endParaRPr lang="fi-FI" b="0" dirty="0"/>
          </a:p>
          <a:p>
            <a:pPr algn="l"/>
            <a:endParaRPr lang="fi-FI" sz="2800" dirty="0"/>
          </a:p>
          <a:p>
            <a:pPr algn="l"/>
            <a:endParaRPr lang="fi-FI" sz="2800" dirty="0"/>
          </a:p>
        </p:txBody>
      </p:sp>
      <p:sp>
        <p:nvSpPr>
          <p:cNvPr id="3" name="Ellipsi 2">
            <a:extLst>
              <a:ext uri="{FF2B5EF4-FFF2-40B4-BE49-F238E27FC236}">
                <a16:creationId xmlns:a16="http://schemas.microsoft.com/office/drawing/2014/main" id="{36BD06A2-A60F-99EC-789F-BF397D03830A}"/>
              </a:ext>
              <a:ext uri="{C183D7F6-B498-43B3-948B-1728B52AA6E4}">
                <adec:decorative xmlns:adec="http://schemas.microsoft.com/office/drawing/2017/decorative" val="1"/>
              </a:ext>
            </a:extLst>
          </p:cNvPr>
          <p:cNvSpPr/>
          <p:nvPr/>
        </p:nvSpPr>
        <p:spPr>
          <a:xfrm>
            <a:off x="560658" y="1297950"/>
            <a:ext cx="1554554" cy="1554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Kuva 7" descr="Parityöskentely ikoni.">
            <a:extLst>
              <a:ext uri="{FF2B5EF4-FFF2-40B4-BE49-F238E27FC236}">
                <a16:creationId xmlns:a16="http://schemas.microsoft.com/office/drawing/2014/main" id="{27E60F5F-B50D-7112-A4A8-8ED3C7942CC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72632" y="1616503"/>
            <a:ext cx="945079" cy="947092"/>
          </a:xfrm>
          <a:prstGeom prst="rect">
            <a:avLst/>
          </a:prstGeom>
        </p:spPr>
      </p:pic>
      <p:pic>
        <p:nvPicPr>
          <p:cNvPr id="9" name="Kuva 8" descr="Parityöskentely ikoni.">
            <a:extLst>
              <a:ext uri="{FF2B5EF4-FFF2-40B4-BE49-F238E27FC236}">
                <a16:creationId xmlns:a16="http://schemas.microsoft.com/office/drawing/2014/main" id="{84C9C4A6-1CE7-B472-5F86-B9C39D278963}"/>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258156" y="1616503"/>
            <a:ext cx="945082" cy="947092"/>
          </a:xfrm>
          <a:prstGeom prst="rect">
            <a:avLst/>
          </a:prstGeom>
        </p:spPr>
      </p:pic>
    </p:spTree>
    <p:extLst>
      <p:ext uri="{BB962C8B-B14F-4D97-AF65-F5344CB8AC3E}">
        <p14:creationId xmlns:p14="http://schemas.microsoft.com/office/powerpoint/2010/main" val="304534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E7467-D1D6-CB8F-B5B4-AD2ED71FC5C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4B72473-797B-5F7A-0C8A-8DD9A668FF1B}"/>
              </a:ext>
            </a:extLst>
          </p:cNvPr>
          <p:cNvSpPr>
            <a:spLocks noGrp="1"/>
          </p:cNvSpPr>
          <p:nvPr>
            <p:ph type="ctrTitle"/>
          </p:nvPr>
        </p:nvSpPr>
        <p:spPr>
          <a:xfrm>
            <a:off x="451239" y="414780"/>
            <a:ext cx="6589010" cy="1649116"/>
          </a:xfrm>
        </p:spPr>
        <p:txBody>
          <a:bodyPr lIns="91440" tIns="45720" rIns="91440" bIns="45720" anchor="b"/>
          <a:lstStyle/>
          <a:p>
            <a:r>
              <a:rPr lang="fi-FI" sz="3600" dirty="0">
                <a:latin typeface="Calibri"/>
                <a:cs typeface="Calibri"/>
              </a:rPr>
              <a:t>3. Miksi tuutorin on tärkeää ymmärtää päihteiden käytön/ käyttämättömyyden syitä?</a:t>
            </a:r>
          </a:p>
        </p:txBody>
      </p:sp>
      <p:sp>
        <p:nvSpPr>
          <p:cNvPr id="4" name="Sisällön paikkamerkki 2">
            <a:extLst>
              <a:ext uri="{FF2B5EF4-FFF2-40B4-BE49-F238E27FC236}">
                <a16:creationId xmlns:a16="http://schemas.microsoft.com/office/drawing/2014/main" id="{5A537137-BD5C-8E07-A7EE-431D0CDA47D3}"/>
              </a:ext>
            </a:extLst>
          </p:cNvPr>
          <p:cNvSpPr txBox="1">
            <a:spLocks noGrp="1"/>
          </p:cNvSpPr>
          <p:nvPr>
            <p:ph type="subTitle" idx="1"/>
          </p:nvPr>
        </p:nvSpPr>
        <p:spPr>
          <a:xfrm>
            <a:off x="526653" y="2455961"/>
            <a:ext cx="7872259" cy="3495431"/>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l" fontAlgn="base">
              <a:buFont typeface="Arial" panose="020B0604020202020204" pitchFamily="34" charset="0"/>
              <a:buChar char="•"/>
            </a:pPr>
            <a:r>
              <a:rPr lang="fi-FI" b="0" dirty="0">
                <a:cs typeface="Calibri"/>
              </a:rPr>
              <a:t>saa itse uusia näkökulmia aiheeseen</a:t>
            </a:r>
          </a:p>
          <a:p>
            <a:pPr marL="171450" indent="-171450" algn="l" fontAlgn="base">
              <a:buFont typeface="Arial" panose="020B0604020202020204" pitchFamily="34" charset="0"/>
              <a:buChar char="•"/>
            </a:pPr>
            <a:r>
              <a:rPr lang="fi-FI" b="0" dirty="0">
                <a:cs typeface="Calibri"/>
              </a:rPr>
              <a:t>pystyy käsittämään muiden toimintaa paremmin</a:t>
            </a:r>
          </a:p>
          <a:p>
            <a:pPr marL="171450" indent="-171450" algn="l" fontAlgn="base">
              <a:buFont typeface="Arial" panose="020B0604020202020204" pitchFamily="34" charset="0"/>
              <a:buChar char="•"/>
            </a:pPr>
            <a:r>
              <a:rPr lang="fi-FI" b="0" dirty="0">
                <a:cs typeface="Calibri"/>
              </a:rPr>
              <a:t>ei tuomitse/syyllistä muita niin helposti</a:t>
            </a:r>
          </a:p>
          <a:p>
            <a:pPr marL="171450" indent="-171450" algn="l" fontAlgn="base">
              <a:buFont typeface="Arial" panose="020B0604020202020204" pitchFamily="34" charset="0"/>
              <a:buChar char="•"/>
            </a:pPr>
            <a:r>
              <a:rPr lang="fi-FI" b="0" dirty="0">
                <a:cs typeface="Calibri"/>
              </a:rPr>
              <a:t>oppii keskustelemaan aiheesta paremmin</a:t>
            </a:r>
          </a:p>
          <a:p>
            <a:pPr marL="171450" indent="-171450" algn="l" fontAlgn="base">
              <a:buFont typeface="Arial" panose="020B0604020202020204" pitchFamily="34" charset="0"/>
              <a:buChar char="•"/>
            </a:pPr>
            <a:r>
              <a:rPr lang="fi-FI" b="0" dirty="0">
                <a:cs typeface="Calibri"/>
              </a:rPr>
              <a:t>tajuaa, että jokainen joutuu pohtimaan omia valintojaan</a:t>
            </a:r>
          </a:p>
          <a:p>
            <a:pPr marL="171450" indent="-171450" algn="l">
              <a:buFont typeface="Arial" panose="020B0604020202020204" pitchFamily="34" charset="0"/>
              <a:buChar char="•"/>
            </a:pPr>
            <a:endParaRPr lang="fi-FI" b="0" dirty="0">
              <a:cs typeface="Calibri"/>
            </a:endParaRPr>
          </a:p>
          <a:p>
            <a:pPr marL="171450" indent="-171450" algn="l" fontAlgn="base">
              <a:buFont typeface="Arial" panose="020B0604020202020204" pitchFamily="34" charset="0"/>
              <a:buChar char="•"/>
            </a:pPr>
            <a:endParaRPr lang="fi-FI" b="0" dirty="0">
              <a:cs typeface="Calibri"/>
            </a:endParaRPr>
          </a:p>
          <a:p>
            <a:pPr algn="l"/>
            <a:endParaRPr lang="fi-FI" b="0" dirty="0"/>
          </a:p>
          <a:p>
            <a:pPr algn="l"/>
            <a:endParaRPr lang="fi-FI" sz="2800" dirty="0"/>
          </a:p>
          <a:p>
            <a:pPr algn="l"/>
            <a:endParaRPr lang="fi-FI" sz="2800" dirty="0"/>
          </a:p>
        </p:txBody>
      </p:sp>
    </p:spTree>
    <p:extLst>
      <p:ext uri="{BB962C8B-B14F-4D97-AF65-F5344CB8AC3E}">
        <p14:creationId xmlns:p14="http://schemas.microsoft.com/office/powerpoint/2010/main" val="130910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5D9F0-610B-5997-1C59-8F2B6A1CC30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509A4EE-C4D0-3FE0-DC8C-2DE09657CD9B}"/>
              </a:ext>
            </a:extLst>
          </p:cNvPr>
          <p:cNvSpPr>
            <a:spLocks noGrp="1"/>
          </p:cNvSpPr>
          <p:nvPr>
            <p:ph type="ctrTitle"/>
          </p:nvPr>
        </p:nvSpPr>
        <p:spPr>
          <a:xfrm>
            <a:off x="480646" y="286558"/>
            <a:ext cx="6589010" cy="1734144"/>
          </a:xfrm>
        </p:spPr>
        <p:txBody>
          <a:bodyPr lIns="91440" tIns="45720" rIns="91440" bIns="45720" anchor="b"/>
          <a:lstStyle/>
          <a:p>
            <a:r>
              <a:rPr lang="fi-FI" sz="3600" dirty="0">
                <a:latin typeface="Calibri"/>
                <a:cs typeface="Calibri"/>
              </a:rPr>
              <a:t>3. Miksi tuutorin on tärkeää ymmärtää päihteiden käytön/ käyttämättömyyden syitä?</a:t>
            </a:r>
          </a:p>
        </p:txBody>
      </p:sp>
      <p:sp>
        <p:nvSpPr>
          <p:cNvPr id="4" name="Sisällön paikkamerkki 2">
            <a:extLst>
              <a:ext uri="{FF2B5EF4-FFF2-40B4-BE49-F238E27FC236}">
                <a16:creationId xmlns:a16="http://schemas.microsoft.com/office/drawing/2014/main" id="{419B0C0A-6D5B-090D-ED05-1834CB5E3DC5}"/>
              </a:ext>
            </a:extLst>
          </p:cNvPr>
          <p:cNvSpPr txBox="1">
            <a:spLocks noGrp="1"/>
          </p:cNvSpPr>
          <p:nvPr>
            <p:ph type="subTitle" idx="1"/>
          </p:nvPr>
        </p:nvSpPr>
        <p:spPr>
          <a:xfrm>
            <a:off x="541980" y="2020702"/>
            <a:ext cx="8602020" cy="468239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endParaRPr lang="fi-FI" b="0" dirty="0">
              <a:ea typeface="Calibri"/>
              <a:cs typeface="Calibri"/>
            </a:endParaRPr>
          </a:p>
          <a:p>
            <a:pPr marL="342900" indent="-342900" algn="l">
              <a:buFont typeface="Arial" panose="020B0604020202020204" pitchFamily="34" charset="0"/>
              <a:buChar char="•"/>
            </a:pPr>
            <a:r>
              <a:rPr lang="fi-FI" b="0" dirty="0">
                <a:ea typeface="Calibri"/>
                <a:cs typeface="Calibri"/>
              </a:rPr>
              <a:t>tiedostaa, että tuutoritoiminnalla voi saada aikaan positiivisia  juttuja päihteettä; yhteisöllisyyttä, mukavia kohtaamisia, kivoja kokemuksia</a:t>
            </a:r>
            <a:endParaRPr lang="fi-FI" b="0" dirty="0">
              <a:cs typeface="Calibri"/>
            </a:endParaRPr>
          </a:p>
          <a:p>
            <a:pPr marL="342900" indent="-342900" algn="l">
              <a:buFont typeface="Arial" panose="020B0604020202020204" pitchFamily="34" charset="0"/>
              <a:buChar char="•"/>
            </a:pPr>
            <a:r>
              <a:rPr lang="fi-FI" b="0" dirty="0">
                <a:cs typeface="Calibri"/>
              </a:rPr>
              <a:t>pystyy tekemään tuutoriporukalla valintoja, jotka tukevat opiskelijoiden hyvinvointia ja mahdollisuutta osallistua turvallisin mielin</a:t>
            </a:r>
            <a:endParaRPr lang="fi-FI" b="0" dirty="0">
              <a:ea typeface="Calibri"/>
              <a:cs typeface="Calibri"/>
            </a:endParaRPr>
          </a:p>
          <a:p>
            <a:pPr marL="342900" indent="-342900" algn="l">
              <a:buFont typeface="Arial" panose="020B0604020202020204" pitchFamily="34" charset="0"/>
              <a:buChar char="•"/>
            </a:pPr>
            <a:r>
              <a:rPr lang="fi-FI" b="0" dirty="0">
                <a:ea typeface="Calibri"/>
                <a:cs typeface="Calibri"/>
              </a:rPr>
              <a:t>auttaa huomaamaan sitä, jos jollain on haastetta päihteiden käytön kanssa</a:t>
            </a:r>
            <a:endParaRPr lang="fi-FI" b="0" dirty="0">
              <a:cs typeface="Calibri"/>
            </a:endParaRPr>
          </a:p>
          <a:p>
            <a:pPr marL="342900" indent="-342900" algn="l" fontAlgn="base">
              <a:buFont typeface="Arial" panose="020B0604020202020204" pitchFamily="34" charset="0"/>
              <a:buChar char="•"/>
            </a:pPr>
            <a:r>
              <a:rPr lang="fi-FI" b="0" dirty="0">
                <a:cs typeface="Calibri"/>
              </a:rPr>
              <a:t>mitä muuta?</a:t>
            </a:r>
          </a:p>
          <a:p>
            <a:pPr algn="l"/>
            <a:endParaRPr lang="fi-FI" b="0" dirty="0"/>
          </a:p>
          <a:p>
            <a:pPr algn="l"/>
            <a:endParaRPr lang="fi-FI" sz="2800" dirty="0"/>
          </a:p>
          <a:p>
            <a:pPr algn="l"/>
            <a:endParaRPr lang="fi-FI" sz="2800" dirty="0"/>
          </a:p>
        </p:txBody>
      </p:sp>
    </p:spTree>
    <p:extLst>
      <p:ext uri="{BB962C8B-B14F-4D97-AF65-F5344CB8AC3E}">
        <p14:creationId xmlns:p14="http://schemas.microsoft.com/office/powerpoint/2010/main" val="113522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32AC5A7E-D4C0-86BB-BCEA-4EA651CE6D3A}"/>
              </a:ext>
            </a:extLst>
          </p:cNvPr>
          <p:cNvSpPr>
            <a:spLocks noGrp="1"/>
          </p:cNvSpPr>
          <p:nvPr>
            <p:ph type="title" idx="4294967295"/>
          </p:nvPr>
        </p:nvSpPr>
        <p:spPr>
          <a:xfrm>
            <a:off x="628650" y="-1325563"/>
            <a:ext cx="7886700" cy="1325563"/>
          </a:xfrm>
          <a:prstGeom prst="rect">
            <a:avLst/>
          </a:prstGeom>
        </p:spPr>
        <p:txBody>
          <a:bodyPr anchor="b"/>
          <a:lstStyle/>
          <a:p>
            <a:r>
              <a:rPr lang="fi-FI" dirty="0"/>
              <a:t>Nettimummola </a:t>
            </a:r>
            <a:r>
              <a:rPr lang="fi-FI" dirty="0" err="1"/>
              <a:t>Buenotalk</a:t>
            </a:r>
            <a:br>
              <a:rPr lang="fi-FI" dirty="0"/>
            </a:br>
            <a:endParaRPr lang="fi-FI" dirty="0"/>
          </a:p>
        </p:txBody>
      </p:sp>
      <p:pic>
        <p:nvPicPr>
          <p:cNvPr id="6" name="Kuva 5" descr="Kuva, joka sisältää kohteen teksti, nisäkäs, juliste, kissa">
            <a:extLst>
              <a:ext uri="{FF2B5EF4-FFF2-40B4-BE49-F238E27FC236}">
                <a16:creationId xmlns:a16="http://schemas.microsoft.com/office/drawing/2014/main" id="{ABE40B81-37E4-00B0-878E-0415C6435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939" y="48578"/>
            <a:ext cx="7185838" cy="5988199"/>
          </a:xfrm>
          <a:prstGeom prst="rect">
            <a:avLst/>
          </a:prstGeom>
        </p:spPr>
      </p:pic>
      <p:sp>
        <p:nvSpPr>
          <p:cNvPr id="2" name="Tekstiruutu 1">
            <a:extLst>
              <a:ext uri="{FF2B5EF4-FFF2-40B4-BE49-F238E27FC236}">
                <a16:creationId xmlns:a16="http://schemas.microsoft.com/office/drawing/2014/main" id="{64F6EE57-76B5-1B3D-A6BA-F44096C26A66}"/>
              </a:ext>
            </a:extLst>
          </p:cNvPr>
          <p:cNvSpPr txBox="1"/>
          <p:nvPr/>
        </p:nvSpPr>
        <p:spPr>
          <a:xfrm>
            <a:off x="6398604" y="6085355"/>
            <a:ext cx="1906438" cy="369332"/>
          </a:xfrm>
          <a:prstGeom prst="rect">
            <a:avLst/>
          </a:prstGeom>
          <a:noFill/>
        </p:spPr>
        <p:txBody>
          <a:bodyPr wrap="square" rtlCol="0">
            <a:spAutoFit/>
          </a:bodyPr>
          <a:lstStyle/>
          <a:p>
            <a:r>
              <a:rPr lang="fi-FI" b="1" dirty="0"/>
              <a:t>www.buenotalk.fi</a:t>
            </a:r>
          </a:p>
        </p:txBody>
      </p:sp>
    </p:spTree>
    <p:extLst>
      <p:ext uri="{BB962C8B-B14F-4D97-AF65-F5344CB8AC3E}">
        <p14:creationId xmlns:p14="http://schemas.microsoft.com/office/powerpoint/2010/main" val="1937389142"/>
      </p:ext>
    </p:extLst>
  </p:cSld>
  <p:clrMapOvr>
    <a:masterClrMapping/>
  </p:clrMapOvr>
</p:sld>
</file>

<file path=ppt/theme/theme1.xml><?xml version="1.0" encoding="utf-8"?>
<a:theme xmlns:a="http://schemas.openxmlformats.org/drawingml/2006/main" name="EHYT">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EHYT">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342900" marR="0" indent="-228600" algn="l" fontAlgn="auto">
          <a:spcBef>
            <a:spcPts val="1000"/>
          </a:spcBef>
          <a:spcAft>
            <a:spcPts val="0"/>
          </a:spcAft>
          <a:buClrTx/>
          <a:buSzTx/>
          <a:buFont typeface="Arial" panose="020B0604020202020204" pitchFamily="34" charset="0"/>
          <a:buChar char="•"/>
          <a:tabLst/>
          <a:defRPr kumimoji="0" sz="1800" i="0" u="none" strike="noStrike" cap="none" spc="0" normalizeH="0" baseline="0" noProof="0" dirty="0" err="1">
            <a:ln>
              <a:noFill/>
            </a:ln>
            <a:effectLst/>
            <a:uLnTx/>
            <a:uFillTx/>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EHYT">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342900" marR="0" indent="-228600" algn="l" fontAlgn="auto">
          <a:spcBef>
            <a:spcPts val="1000"/>
          </a:spcBef>
          <a:spcAft>
            <a:spcPts val="0"/>
          </a:spcAft>
          <a:buClrTx/>
          <a:buSzTx/>
          <a:buFont typeface="Arial" panose="020B0604020202020204" pitchFamily="34" charset="0"/>
          <a:buChar char="•"/>
          <a:tabLst/>
          <a:defRPr kumimoji="0" sz="1800" i="0" u="none" strike="noStrike" cap="none" spc="0" normalizeH="0" baseline="0" noProof="0" dirty="0" err="1">
            <a:ln>
              <a:noFill/>
            </a:ln>
            <a:effectLst/>
            <a:uLnTx/>
            <a:uFillTx/>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7cba261-89fa-443c-95b3-35960b79d483">
      <UserInfo>
        <DisplayName>Kiti Poikonen</DisplayName>
        <AccountId>74</AccountId>
        <AccountType/>
      </UserInfo>
      <UserInfo>
        <DisplayName>Tuomas Tenkanen</DisplayName>
        <AccountId>75</AccountId>
        <AccountType/>
      </UserInfo>
      <UserInfo>
        <DisplayName>Iia Haavanoksa</DisplayName>
        <AccountId>76</AccountId>
        <AccountType/>
      </UserInfo>
    </SharedWithUsers>
    <lcf76f155ced4ddcb4097134ff3c332f xmlns="1cb696bf-aee0-4762-a28e-5d93be9ff584">
      <Terms xmlns="http://schemas.microsoft.com/office/infopath/2007/PartnerControls"/>
    </lcf76f155ced4ddcb4097134ff3c332f>
    <TaxCatchAll xmlns="07cba261-89fa-443c-95b3-35960b79d48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88FE11A2623FD74290280C420C41A4A5" ma:contentTypeVersion="18" ma:contentTypeDescription="Luo uusi asiakirja." ma:contentTypeScope="" ma:versionID="0e491cddea062cb77cccc8c715b28c0a">
  <xsd:schema xmlns:xsd="http://www.w3.org/2001/XMLSchema" xmlns:xs="http://www.w3.org/2001/XMLSchema" xmlns:p="http://schemas.microsoft.com/office/2006/metadata/properties" xmlns:ns2="1cb696bf-aee0-4762-a28e-5d93be9ff584" xmlns:ns3="07cba261-89fa-443c-95b3-35960b79d483" targetNamespace="http://schemas.microsoft.com/office/2006/metadata/properties" ma:root="true" ma:fieldsID="a3d078393a3c083ec405ed2042150171" ns2:_="" ns3:_="">
    <xsd:import namespace="1cb696bf-aee0-4762-a28e-5d93be9ff584"/>
    <xsd:import namespace="07cba261-89fa-443c-95b3-35960b79d4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696bf-aee0-4762-a28e-5d93be9ff5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Kuvien tunnisteet" ma:readOnly="false" ma:fieldId="{5cf76f15-5ced-4ddc-b409-7134ff3c332f}" ma:taxonomyMulti="true" ma:sspId="b4acf277-c871-4cac-ba5b-0074ec657832" ma:termSetId="09814cd3-568e-fe90-9814-8d621ff8fb84" ma:anchorId="fba54fb3-c3e1-fe81-a776-ca4b69148c4d" ma:open="true" ma:isKeyword="false">
      <xsd:complexType>
        <xsd:sequence>
          <xsd:element ref="pc:Terms" minOccurs="0" maxOccurs="1"/>
        </xsd:sequence>
      </xsd:complex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cba261-89fa-443c-95b3-35960b79d483"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element name="TaxCatchAll" ma:index="24" nillable="true" ma:displayName="Taxonomy Catch All Column" ma:hidden="true" ma:list="{0dcaf2b2-64a0-48a3-b843-41659a504988}" ma:internalName="TaxCatchAll" ma:showField="CatchAllData" ma:web="07cba261-89fa-443c-95b3-35960b79d4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EF1D2D-FA47-462A-AD87-16B240C8051A}">
  <ds:schemaRef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1cb696bf-aee0-4762-a28e-5d93be9ff584"/>
    <ds:schemaRef ds:uri="http://schemas.microsoft.com/office/infopath/2007/PartnerControls"/>
    <ds:schemaRef ds:uri="http://www.w3.org/XML/1998/namespace"/>
    <ds:schemaRef ds:uri="http://purl.org/dc/elements/1.1/"/>
    <ds:schemaRef ds:uri="07cba261-89fa-443c-95b3-35960b79d483"/>
    <ds:schemaRef ds:uri="http://purl.org/dc/terms/"/>
  </ds:schemaRefs>
</ds:datastoreItem>
</file>

<file path=customXml/itemProps2.xml><?xml version="1.0" encoding="utf-8"?>
<ds:datastoreItem xmlns:ds="http://schemas.openxmlformats.org/officeDocument/2006/customXml" ds:itemID="{39CFF129-ABB8-40C3-8BA2-044788A63B9B}">
  <ds:schemaRefs>
    <ds:schemaRef ds:uri="http://schemas.microsoft.com/sharepoint/v3/contenttype/forms"/>
  </ds:schemaRefs>
</ds:datastoreItem>
</file>

<file path=customXml/itemProps3.xml><?xml version="1.0" encoding="utf-8"?>
<ds:datastoreItem xmlns:ds="http://schemas.openxmlformats.org/officeDocument/2006/customXml" ds:itemID="{A1C41681-A1F2-4C6A-ABAB-E67E888559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b696bf-aee0-4762-a28e-5d93be9ff584"/>
    <ds:schemaRef ds:uri="07cba261-89fa-443c-95b3-35960b79d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8326</TotalTime>
  <Words>655</Words>
  <Application>Microsoft Office PowerPoint</Application>
  <PresentationFormat>Näytössä katseltava diaesitys (4:3)</PresentationFormat>
  <Paragraphs>81</Paragraphs>
  <Slides>9</Slides>
  <Notes>9</Notes>
  <HiddenSlides>0</HiddenSlides>
  <MMClips>0</MMClips>
  <ScaleCrop>false</ScaleCrop>
  <HeadingPairs>
    <vt:vector size="6" baseType="variant">
      <vt:variant>
        <vt:lpstr>Käytetyt fontit</vt:lpstr>
      </vt:variant>
      <vt:variant>
        <vt:i4>4</vt:i4>
      </vt:variant>
      <vt:variant>
        <vt:lpstr>Teema</vt:lpstr>
      </vt:variant>
      <vt:variant>
        <vt:i4>6</vt:i4>
      </vt:variant>
      <vt:variant>
        <vt:lpstr>Dian otsikot</vt:lpstr>
      </vt:variant>
      <vt:variant>
        <vt:i4>9</vt:i4>
      </vt:variant>
    </vt:vector>
  </HeadingPairs>
  <TitlesOfParts>
    <vt:vector size="19" baseType="lpstr">
      <vt:lpstr>Arial</vt:lpstr>
      <vt:lpstr>Calibri</vt:lpstr>
      <vt:lpstr>Monsterrat</vt:lpstr>
      <vt:lpstr>Overpass Mono</vt:lpstr>
      <vt:lpstr>EHYT</vt:lpstr>
      <vt:lpstr>3_Mukautettu suunnittelumalli</vt:lpstr>
      <vt:lpstr>4_Mukautettu suunnittelumalli</vt:lpstr>
      <vt:lpstr>1_EHYT</vt:lpstr>
      <vt:lpstr>2_EHYT</vt:lpstr>
      <vt:lpstr>Mukautettu suunnittelumalli</vt:lpstr>
      <vt:lpstr> 1. Pohdintaa  päihteisiin liittyen </vt:lpstr>
      <vt:lpstr>Tärkeät tuutorit!  </vt:lpstr>
      <vt:lpstr>Pohdintaa päihteisiin liittyen 1/2</vt:lpstr>
      <vt:lpstr>1. Miksi ihmiset käyttävät päihteitä?</vt:lpstr>
      <vt:lpstr>2. Moni ei käytä päihteitä ollenkaan, miksi?</vt:lpstr>
      <vt:lpstr>Pohdintaa päihteisiin liittyen 2/2</vt:lpstr>
      <vt:lpstr>3. Miksi tuutorin on tärkeää ymmärtää päihteiden käytön/ käyttämättömyyden syitä?</vt:lpstr>
      <vt:lpstr>3. Miksi tuutorin on tärkeää ymmärtää päihteiden käytön/ käyttämättömyyden syitä?</vt:lpstr>
      <vt:lpstr>Nettimummola Buenotalk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Keskustelua alkoholista</dc:title>
  <dc:creator>kaisikki Pasanen</dc:creator>
  <cp:lastModifiedBy>kaisikki Pasanen</cp:lastModifiedBy>
  <cp:revision>143</cp:revision>
  <dcterms:created xsi:type="dcterms:W3CDTF">2020-04-03T07:10:53Z</dcterms:created>
  <dcterms:modified xsi:type="dcterms:W3CDTF">2026-06-02T04:26:20Z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0x01010088FE11A2623FD74290280C420C41A4A5</vt:lpwstr>
  </property>
  <property fmtid="{D5CDD505-2E9C-101B-9397-08002B2CF9AE}" pid="3" name="fa779d4ac9104465a0b35c00929a1e86">
    <vt:lpwstr>Luonnos|5515d47d-45bc-4979-a976-cce269c3bccd</vt:lpwstr>
  </property>
  <property fmtid="{D5CDD505-2E9C-101B-9397-08002B2CF9AE}" pid="4" name="j4503adf8a2b47a6a02af0be5d44a3d3">
    <vt:lpwstr>Sisäinen|86f88d56-d83c-4b89-95d9-544aff120100</vt:lpwstr>
  </property>
  <property fmtid="{D5CDD505-2E9C-101B-9397-08002B2CF9AE}" pid="5" name="Vapaat avainsanat">
    <vt:lpwstr/>
  </property>
  <property fmtid="{D5CDD505-2E9C-101B-9397-08002B2CF9AE}" pid="6" name="Dokumentin tila">
    <vt:lpwstr>5;#Luonnos|5515d47d-45bc-4979-a976-cce269c3bccd</vt:lpwstr>
  </property>
  <property fmtid="{D5CDD505-2E9C-101B-9397-08002B2CF9AE}" pid="7" name="MediaServiceImageTags">
    <vt:lpwstr/>
  </property>
  <property fmtid="{D5CDD505-2E9C-101B-9397-08002B2CF9AE}" pid="8" name="Sijainti">
    <vt:lpwstr>7;#Koulutyö|3a02af64-20ac-44fd-93e6-5ee59c14c5c5</vt:lpwstr>
  </property>
  <property fmtid="{D5CDD505-2E9C-101B-9397-08002B2CF9AE}" pid="9" name="Kohderyhmä">
    <vt:lpwstr>6;#Sisäinen|86f88d56-d83c-4b89-95d9-544aff120100</vt:lpwstr>
  </property>
  <property fmtid="{D5CDD505-2E9C-101B-9397-08002B2CF9AE}" pid="10" name="EHYT Aihe">
    <vt:lpwstr/>
  </property>
  <property fmtid="{D5CDD505-2E9C-101B-9397-08002B2CF9AE}" pid="11" name="Dokumentin tyyppi">
    <vt:lpwstr/>
  </property>
  <property fmtid="{D5CDD505-2E9C-101B-9397-08002B2CF9AE}" pid="12" name="la47d3aaa2a64b5b8f872218156bcd76">
    <vt:lpwstr>Koulutyö|3a02af64-20ac-44fd-93e6-5ee59c14c5c5</vt:lpwstr>
  </property>
  <property fmtid="{D5CDD505-2E9C-101B-9397-08002B2CF9AE}" pid="13" name="Order">
    <vt:r8>935200</vt:r8>
  </property>
  <property fmtid="{D5CDD505-2E9C-101B-9397-08002B2CF9AE}" pid="14" name="xd_Signature">
    <vt:bool>false</vt:bool>
  </property>
  <property fmtid="{D5CDD505-2E9C-101B-9397-08002B2CF9AE}" pid="15" name="xd_ProgID">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