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 id="2147483754" r:id="rId5"/>
  </p:sldMasterIdLst>
  <p:notesMasterIdLst>
    <p:notesMasterId r:id="rId39"/>
  </p:notesMasterIdLst>
  <p:handoutMasterIdLst>
    <p:handoutMasterId r:id="rId40"/>
  </p:handoutMasterIdLst>
  <p:sldIdLst>
    <p:sldId id="375" r:id="rId6"/>
    <p:sldId id="341" r:id="rId7"/>
    <p:sldId id="347" r:id="rId8"/>
    <p:sldId id="360" r:id="rId9"/>
    <p:sldId id="365" r:id="rId10"/>
    <p:sldId id="290" r:id="rId11"/>
    <p:sldId id="286" r:id="rId12"/>
    <p:sldId id="327" r:id="rId13"/>
    <p:sldId id="326" r:id="rId14"/>
    <p:sldId id="338" r:id="rId15"/>
    <p:sldId id="369" r:id="rId16"/>
    <p:sldId id="349" r:id="rId17"/>
    <p:sldId id="359" r:id="rId18"/>
    <p:sldId id="361" r:id="rId19"/>
    <p:sldId id="358" r:id="rId20"/>
    <p:sldId id="354" r:id="rId21"/>
    <p:sldId id="353" r:id="rId22"/>
    <p:sldId id="352" r:id="rId23"/>
    <p:sldId id="357" r:id="rId24"/>
    <p:sldId id="366" r:id="rId25"/>
    <p:sldId id="355" r:id="rId26"/>
    <p:sldId id="370" r:id="rId27"/>
    <p:sldId id="376" r:id="rId28"/>
    <p:sldId id="364" r:id="rId29"/>
    <p:sldId id="378" r:id="rId30"/>
    <p:sldId id="377" r:id="rId31"/>
    <p:sldId id="277" r:id="rId32"/>
    <p:sldId id="379" r:id="rId33"/>
    <p:sldId id="285" r:id="rId34"/>
    <p:sldId id="284" r:id="rId35"/>
    <p:sldId id="289" r:id="rId36"/>
    <p:sldId id="288" r:id="rId37"/>
    <p:sldId id="287" r:id="rId38"/>
  </p:sldIdLst>
  <p:sldSz cx="12192000" cy="6858000"/>
  <p:notesSz cx="6858000" cy="9144000"/>
  <p:defaultTex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1AB46161-666A-F5E2-52D7-32437358F8BF}" v="44" dt="2024-04-05T07:41:52.142"/>
    <p1510:client id="{22BD60CD-68F4-8E34-7986-5C2F538CAEBA}" v="3" dt="2024-04-04T12:26:13.296"/>
    <p1510:client id="{54D36BB8-6E6D-4574-B6CA-18E515C1FD41}" v="8" dt="2024-04-05T07:49:01.69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3" d="100"/>
          <a:sy n="103" d="100"/>
        </p:scale>
        <p:origin x="114" y="162"/>
      </p:cViewPr>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viewProps" Target="viewProps.xml"/><Relationship Id="rId7" Type="http://schemas.openxmlformats.org/officeDocument/2006/relationships/slide" Target="slides/slide2.xml"/><Relationship Id="rId2" Type="http://schemas.openxmlformats.org/officeDocument/2006/relationships/customXml" Target="../customXml/item2.xml"/><Relationship Id="rId16" Type="http://schemas.openxmlformats.org/officeDocument/2006/relationships/slide" Target="slides/slide11.xml"/><Relationship Id="rId29" Type="http://schemas.openxmlformats.org/officeDocument/2006/relationships/slide" Target="slides/slide24.xml"/><Relationship Id="rId1" Type="http://schemas.openxmlformats.org/officeDocument/2006/relationships/customXml" Target="../customXml/item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handoutMaster" Target="handoutMasters/handoutMaster1.xml"/><Relationship Id="rId45" Type="http://schemas.microsoft.com/office/2016/11/relationships/changesInfo" Target="changesInfos/changesInfo1.xml"/><Relationship Id="rId5" Type="http://schemas.openxmlformats.org/officeDocument/2006/relationships/slideMaster" Target="slideMasters/slideMaster2.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tableStyles" Target="tableStyles.xml"/><Relationship Id="rId4" Type="http://schemas.openxmlformats.org/officeDocument/2006/relationships/slideMaster" Target="slideMasters/slideMaster1.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theme" Target="theme/theme1.xml"/><Relationship Id="rId8" Type="http://schemas.openxmlformats.org/officeDocument/2006/relationships/slide" Target="slides/slide3.xml"/><Relationship Id="rId3" Type="http://schemas.openxmlformats.org/officeDocument/2006/relationships/customXml" Target="../customXml/item3.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microsoft.com/office/2015/10/relationships/revisionInfo" Target="revisionInfo.xml"/><Relationship Id="rId20" Type="http://schemas.openxmlformats.org/officeDocument/2006/relationships/slide" Target="slides/slide15.xml"/><Relationship Id="rId41" Type="http://schemas.openxmlformats.org/officeDocument/2006/relationships/presProps" Target="pres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Minna Lehtinen" userId="S::minna.lehtinen@ehyt.fi::9e416db7-e835-436c-9f48-767765db0a2a" providerId="AD" clId="Web-{3D18E868-14BC-A519-4EDB-DC65CBF4C171}"/>
    <pc:docChg chg="delSld modSld">
      <pc:chgData name="Minna Lehtinen" userId="S::minna.lehtinen@ehyt.fi::9e416db7-e835-436c-9f48-767765db0a2a" providerId="AD" clId="Web-{3D18E868-14BC-A519-4EDB-DC65CBF4C171}" dt="2023-03-03T07:37:37.932" v="10"/>
      <pc:docMkLst>
        <pc:docMk/>
      </pc:docMkLst>
      <pc:sldChg chg="del">
        <pc:chgData name="Minna Lehtinen" userId="S::minna.lehtinen@ehyt.fi::9e416db7-e835-436c-9f48-767765db0a2a" providerId="AD" clId="Web-{3D18E868-14BC-A519-4EDB-DC65CBF4C171}" dt="2023-03-03T07:37:37.932" v="10"/>
        <pc:sldMkLst>
          <pc:docMk/>
          <pc:sldMk cId="906319499" sldId="295"/>
        </pc:sldMkLst>
      </pc:sldChg>
      <pc:sldChg chg="del">
        <pc:chgData name="Minna Lehtinen" userId="S::minna.lehtinen@ehyt.fi::9e416db7-e835-436c-9f48-767765db0a2a" providerId="AD" clId="Web-{3D18E868-14BC-A519-4EDB-DC65CBF4C171}" dt="2023-03-03T07:37:37.073" v="9"/>
        <pc:sldMkLst>
          <pc:docMk/>
          <pc:sldMk cId="3677327922" sldId="328"/>
        </pc:sldMkLst>
      </pc:sldChg>
      <pc:sldChg chg="addSp delSp modSp">
        <pc:chgData name="Minna Lehtinen" userId="S::minna.lehtinen@ehyt.fi::9e416db7-e835-436c-9f48-767765db0a2a" providerId="AD" clId="Web-{3D18E868-14BC-A519-4EDB-DC65CBF4C171}" dt="2023-03-03T07:36:18.525" v="7" actId="1076"/>
        <pc:sldMkLst>
          <pc:docMk/>
          <pc:sldMk cId="2931194282" sldId="329"/>
        </pc:sldMkLst>
        <pc:picChg chg="add mod">
          <ac:chgData name="Minna Lehtinen" userId="S::minna.lehtinen@ehyt.fi::9e416db7-e835-436c-9f48-767765db0a2a" providerId="AD" clId="Web-{3D18E868-14BC-A519-4EDB-DC65CBF4C171}" dt="2023-03-03T07:36:18.525" v="7" actId="1076"/>
          <ac:picMkLst>
            <pc:docMk/>
            <pc:sldMk cId="2931194282" sldId="329"/>
            <ac:picMk id="3" creationId="{D2F39871-061D-0894-5989-64BC4D493A07}"/>
          </ac:picMkLst>
        </pc:picChg>
        <pc:picChg chg="del">
          <ac:chgData name="Minna Lehtinen" userId="S::minna.lehtinen@ehyt.fi::9e416db7-e835-436c-9f48-767765db0a2a" providerId="AD" clId="Web-{3D18E868-14BC-A519-4EDB-DC65CBF4C171}" dt="2023-03-03T07:35:53.181" v="0"/>
          <ac:picMkLst>
            <pc:docMk/>
            <pc:sldMk cId="2931194282" sldId="329"/>
            <ac:picMk id="4" creationId="{504453E3-E13B-28A6-0F6E-9B242D6E6134}"/>
          </ac:picMkLst>
        </pc:picChg>
      </pc:sldChg>
      <pc:sldChg chg="del">
        <pc:chgData name="Minna Lehtinen" userId="S::minna.lehtinen@ehyt.fi::9e416db7-e835-436c-9f48-767765db0a2a" providerId="AD" clId="Web-{3D18E868-14BC-A519-4EDB-DC65CBF4C171}" dt="2023-03-03T07:37:26.151" v="8"/>
        <pc:sldMkLst>
          <pc:docMk/>
          <pc:sldMk cId="3075629375" sldId="330"/>
        </pc:sldMkLst>
      </pc:sldChg>
    </pc:docChg>
  </pc:docChgLst>
  <pc:docChgLst>
    <pc:chgData name="Heini Kärkkäinen" userId="S::heini.karkkainen@ehyt.fi::10c35dde-3877-4396-9255-e7f1fecaed59" providerId="AD" clId="Web-{BBAFB932-0A2D-4819-7842-DEEF805FA4B1}"/>
    <pc:docChg chg="modSld">
      <pc:chgData name="Heini Kärkkäinen" userId="S::heini.karkkainen@ehyt.fi::10c35dde-3877-4396-9255-e7f1fecaed59" providerId="AD" clId="Web-{BBAFB932-0A2D-4819-7842-DEEF805FA4B1}" dt="2024-01-03T13:29:51.742" v="0"/>
      <pc:docMkLst>
        <pc:docMk/>
      </pc:docMkLst>
      <pc:sldChg chg="modNotes">
        <pc:chgData name="Heini Kärkkäinen" userId="S::heini.karkkainen@ehyt.fi::10c35dde-3877-4396-9255-e7f1fecaed59" providerId="AD" clId="Web-{BBAFB932-0A2D-4819-7842-DEEF805FA4B1}" dt="2024-01-03T13:29:51.742" v="0"/>
        <pc:sldMkLst>
          <pc:docMk/>
          <pc:sldMk cId="1011754274" sldId="371"/>
        </pc:sldMkLst>
      </pc:sldChg>
    </pc:docChg>
  </pc:docChgLst>
  <pc:docChgLst>
    <pc:chgData name="Minna Lehtinen" userId="S::minna.lehtinen@ehyt.fi::9e416db7-e835-436c-9f48-767765db0a2a" providerId="AD" clId="Web-{CE31BBB8-273D-2688-6455-E7919F362889}"/>
    <pc:docChg chg="addSld modSld">
      <pc:chgData name="Minna Lehtinen" userId="S::minna.lehtinen@ehyt.fi::9e416db7-e835-436c-9f48-767765db0a2a" providerId="AD" clId="Web-{CE31BBB8-273D-2688-6455-E7919F362889}" dt="2023-04-05T06:24:31.006" v="125" actId="20577"/>
      <pc:docMkLst>
        <pc:docMk/>
      </pc:docMkLst>
      <pc:sldChg chg="addSp modSp add replId">
        <pc:chgData name="Minna Lehtinen" userId="S::minna.lehtinen@ehyt.fi::9e416db7-e835-436c-9f48-767765db0a2a" providerId="AD" clId="Web-{CE31BBB8-273D-2688-6455-E7919F362889}" dt="2023-04-05T06:24:31.006" v="125" actId="20577"/>
        <pc:sldMkLst>
          <pc:docMk/>
          <pc:sldMk cId="1346342538" sldId="337"/>
        </pc:sldMkLst>
        <pc:spChg chg="mod">
          <ac:chgData name="Minna Lehtinen" userId="S::minna.lehtinen@ehyt.fi::9e416db7-e835-436c-9f48-767765db0a2a" providerId="AD" clId="Web-{CE31BBB8-273D-2688-6455-E7919F362889}" dt="2023-04-05T06:24:31.006" v="125" actId="20577"/>
          <ac:spMkLst>
            <pc:docMk/>
            <pc:sldMk cId="1346342538" sldId="337"/>
            <ac:spMk id="18" creationId="{D1C35A4A-9487-BADD-8C78-3CB94BFB923A}"/>
          </ac:spMkLst>
        </pc:spChg>
        <pc:picChg chg="add mod modCrop">
          <ac:chgData name="Minna Lehtinen" userId="S::minna.lehtinen@ehyt.fi::9e416db7-e835-436c-9f48-767765db0a2a" providerId="AD" clId="Web-{CE31BBB8-273D-2688-6455-E7919F362889}" dt="2023-04-05T06:23:20.474" v="105" actId="1076"/>
          <ac:picMkLst>
            <pc:docMk/>
            <pc:sldMk cId="1346342538" sldId="337"/>
            <ac:picMk id="3" creationId="{DD1642F9-B044-319C-15E3-4DCBACE0CA4C}"/>
          </ac:picMkLst>
        </pc:picChg>
      </pc:sldChg>
    </pc:docChg>
  </pc:docChgLst>
  <pc:docChgLst>
    <pc:chgData name="Heini Reijonen" userId="S::heini.reijonen@ehyt.fi::10c35dde-3877-4396-9255-e7f1fecaed59" providerId="AD" clId="Web-{0BAC5E16-7AC5-4326-88FA-EEE83B5FD4A1}"/>
    <pc:docChg chg="addSld delSld">
      <pc:chgData name="Heini Reijonen" userId="S::heini.reijonen@ehyt.fi::10c35dde-3877-4396-9255-e7f1fecaed59" providerId="AD" clId="Web-{0BAC5E16-7AC5-4326-88FA-EEE83B5FD4A1}" dt="2023-03-03T09:24:24.932" v="1"/>
      <pc:docMkLst>
        <pc:docMk/>
      </pc:docMkLst>
      <pc:sldChg chg="del">
        <pc:chgData name="Heini Reijonen" userId="S::heini.reijonen@ehyt.fi::10c35dde-3877-4396-9255-e7f1fecaed59" providerId="AD" clId="Web-{0BAC5E16-7AC5-4326-88FA-EEE83B5FD4A1}" dt="2023-03-03T09:24:24.932" v="1"/>
        <pc:sldMkLst>
          <pc:docMk/>
          <pc:sldMk cId="3861419864" sldId="296"/>
        </pc:sldMkLst>
      </pc:sldChg>
      <pc:sldChg chg="add">
        <pc:chgData name="Heini Reijonen" userId="S::heini.reijonen@ehyt.fi::10c35dde-3877-4396-9255-e7f1fecaed59" providerId="AD" clId="Web-{0BAC5E16-7AC5-4326-88FA-EEE83B5FD4A1}" dt="2023-03-03T09:24:20.978" v="0"/>
        <pc:sldMkLst>
          <pc:docMk/>
          <pc:sldMk cId="1362309594" sldId="330"/>
        </pc:sldMkLst>
      </pc:sldChg>
    </pc:docChg>
  </pc:docChgLst>
  <pc:docChgLst>
    <pc:chgData name="Minna Lehtinen" userId="S::minna.lehtinen@ehyt.fi::9e416db7-e835-436c-9f48-767765db0a2a" providerId="AD" clId="Web-{AB8D7EE3-9D65-CD5E-8FC4-DB48BA091EBD}"/>
    <pc:docChg chg="modSld">
      <pc:chgData name="Minna Lehtinen" userId="S::minna.lehtinen@ehyt.fi::9e416db7-e835-436c-9f48-767765db0a2a" providerId="AD" clId="Web-{AB8D7EE3-9D65-CD5E-8FC4-DB48BA091EBD}" dt="2023-08-28T08:09:41.396" v="11"/>
      <pc:docMkLst>
        <pc:docMk/>
      </pc:docMkLst>
      <pc:sldChg chg="addSp delSp modSp">
        <pc:chgData name="Minna Lehtinen" userId="S::minna.lehtinen@ehyt.fi::9e416db7-e835-436c-9f48-767765db0a2a" providerId="AD" clId="Web-{AB8D7EE3-9D65-CD5E-8FC4-DB48BA091EBD}" dt="2023-08-28T06:55:31.667" v="8" actId="1076"/>
        <pc:sldMkLst>
          <pc:docMk/>
          <pc:sldMk cId="3575745765" sldId="286"/>
        </pc:sldMkLst>
        <pc:spChg chg="add del mod">
          <ac:chgData name="Minna Lehtinen" userId="S::minna.lehtinen@ehyt.fi::9e416db7-e835-436c-9f48-767765db0a2a" providerId="AD" clId="Web-{AB8D7EE3-9D65-CD5E-8FC4-DB48BA091EBD}" dt="2023-08-28T06:55:23.729" v="5"/>
          <ac:spMkLst>
            <pc:docMk/>
            <pc:sldMk cId="3575745765" sldId="286"/>
            <ac:spMk id="5" creationId="{8907591D-113B-BB6B-7F31-F685F2C2C6E6}"/>
          </ac:spMkLst>
        </pc:spChg>
        <pc:picChg chg="del">
          <ac:chgData name="Minna Lehtinen" userId="S::minna.lehtinen@ehyt.fi::9e416db7-e835-436c-9f48-767765db0a2a" providerId="AD" clId="Web-{AB8D7EE3-9D65-CD5E-8FC4-DB48BA091EBD}" dt="2023-08-28T06:55:17.713" v="4"/>
          <ac:picMkLst>
            <pc:docMk/>
            <pc:sldMk cId="3575745765" sldId="286"/>
            <ac:picMk id="6" creationId="{CB3260C1-D9BE-FB90-CE89-0F009B00337B}"/>
          </ac:picMkLst>
        </pc:picChg>
        <pc:picChg chg="add mod ord">
          <ac:chgData name="Minna Lehtinen" userId="S::minna.lehtinen@ehyt.fi::9e416db7-e835-436c-9f48-767765db0a2a" providerId="AD" clId="Web-{AB8D7EE3-9D65-CD5E-8FC4-DB48BA091EBD}" dt="2023-08-28T06:55:31.667" v="8" actId="1076"/>
          <ac:picMkLst>
            <pc:docMk/>
            <pc:sldMk cId="3575745765" sldId="286"/>
            <ac:picMk id="7" creationId="{6A2E94FC-D72D-B4F9-9EBD-27F6E95AD3A7}"/>
          </ac:picMkLst>
        </pc:picChg>
      </pc:sldChg>
      <pc:sldChg chg="modNotes">
        <pc:chgData name="Minna Lehtinen" userId="S::minna.lehtinen@ehyt.fi::9e416db7-e835-436c-9f48-767765db0a2a" providerId="AD" clId="Web-{AB8D7EE3-9D65-CD5E-8FC4-DB48BA091EBD}" dt="2023-08-28T08:09:41.396" v="11"/>
        <pc:sldMkLst>
          <pc:docMk/>
          <pc:sldMk cId="2900062747" sldId="346"/>
        </pc:sldMkLst>
      </pc:sldChg>
      <pc:sldChg chg="addSp delSp modSp">
        <pc:chgData name="Minna Lehtinen" userId="S::minna.lehtinen@ehyt.fi::9e416db7-e835-436c-9f48-767765db0a2a" providerId="AD" clId="Web-{AB8D7EE3-9D65-CD5E-8FC4-DB48BA091EBD}" dt="2023-08-28T06:41:47.496" v="3"/>
        <pc:sldMkLst>
          <pc:docMk/>
          <pc:sldMk cId="1501145954" sldId="348"/>
        </pc:sldMkLst>
        <pc:spChg chg="add del mod">
          <ac:chgData name="Minna Lehtinen" userId="S::minna.lehtinen@ehyt.fi::9e416db7-e835-436c-9f48-767765db0a2a" providerId="AD" clId="Web-{AB8D7EE3-9D65-CD5E-8FC4-DB48BA091EBD}" dt="2023-08-28T06:41:47.496" v="3"/>
          <ac:spMkLst>
            <pc:docMk/>
            <pc:sldMk cId="1501145954" sldId="348"/>
            <ac:spMk id="3" creationId="{A904074C-A49C-6494-C5A5-CAF6AF7BCB8F}"/>
          </ac:spMkLst>
        </pc:spChg>
        <pc:picChg chg="add del ord">
          <ac:chgData name="Minna Lehtinen" userId="S::minna.lehtinen@ehyt.fi::9e416db7-e835-436c-9f48-767765db0a2a" providerId="AD" clId="Web-{AB8D7EE3-9D65-CD5E-8FC4-DB48BA091EBD}" dt="2023-08-28T06:41:47.496" v="3"/>
          <ac:picMkLst>
            <pc:docMk/>
            <pc:sldMk cId="1501145954" sldId="348"/>
            <ac:picMk id="6" creationId="{CE9D57A5-7305-0F9E-0B7B-E9F97A7A1DAE}"/>
          </ac:picMkLst>
        </pc:picChg>
      </pc:sldChg>
    </pc:docChg>
  </pc:docChgLst>
  <pc:docChgLst>
    <pc:chgData name="Heini Kärkkäinen" userId="10c35dde-3877-4396-9255-e7f1fecaed59" providerId="ADAL" clId="{3BB724A1-0178-4B09-9735-9969540F0A43}"/>
    <pc:docChg chg="modSld">
      <pc:chgData name="Heini Kärkkäinen" userId="10c35dde-3877-4396-9255-e7f1fecaed59" providerId="ADAL" clId="{3BB724A1-0178-4B09-9735-9969540F0A43}" dt="2023-09-19T11:58:42.816" v="6"/>
      <pc:docMkLst>
        <pc:docMk/>
      </pc:docMkLst>
      <pc:sldChg chg="modAnim">
        <pc:chgData name="Heini Kärkkäinen" userId="10c35dde-3877-4396-9255-e7f1fecaed59" providerId="ADAL" clId="{3BB724A1-0178-4B09-9735-9969540F0A43}" dt="2023-09-19T11:58:42.816" v="6"/>
        <pc:sldMkLst>
          <pc:docMk/>
          <pc:sldMk cId="710583169" sldId="347"/>
        </pc:sldMkLst>
      </pc:sldChg>
    </pc:docChg>
  </pc:docChgLst>
  <pc:docChgLst>
    <pc:chgData name="Heini Reijonen" userId="S::heini.reijonen@ehyt.fi::10c35dde-3877-4396-9255-e7f1fecaed59" providerId="AD" clId="Web-{DD5F6183-0A77-4F9D-3612-4B97B8674F7C}"/>
    <pc:docChg chg="addSld delSld modSld sldOrd addMainMaster">
      <pc:chgData name="Heini Reijonen" userId="S::heini.reijonen@ehyt.fi::10c35dde-3877-4396-9255-e7f1fecaed59" providerId="AD" clId="Web-{DD5F6183-0A77-4F9D-3612-4B97B8674F7C}" dt="2023-02-28T12:25:30.307" v="203" actId="1076"/>
      <pc:docMkLst>
        <pc:docMk/>
      </pc:docMkLst>
      <pc:sldChg chg="modSp modNotes">
        <pc:chgData name="Heini Reijonen" userId="S::heini.reijonen@ehyt.fi::10c35dde-3877-4396-9255-e7f1fecaed59" providerId="AD" clId="Web-{DD5F6183-0A77-4F9D-3612-4B97B8674F7C}" dt="2023-02-28T08:50:21.199" v="52"/>
        <pc:sldMkLst>
          <pc:docMk/>
          <pc:sldMk cId="2178923503" sldId="258"/>
        </pc:sldMkLst>
        <pc:spChg chg="mod">
          <ac:chgData name="Heini Reijonen" userId="S::heini.reijonen@ehyt.fi::10c35dde-3877-4396-9255-e7f1fecaed59" providerId="AD" clId="Web-{DD5F6183-0A77-4F9D-3612-4B97B8674F7C}" dt="2023-02-28T08:50:14.715" v="37" actId="20577"/>
          <ac:spMkLst>
            <pc:docMk/>
            <pc:sldMk cId="2178923503" sldId="258"/>
            <ac:spMk id="3" creationId="{E6507D38-B127-517F-6E07-85B06BF1BA82}"/>
          </ac:spMkLst>
        </pc:spChg>
      </pc:sldChg>
      <pc:sldChg chg="modSp mod ord chgLayout">
        <pc:chgData name="Heini Reijonen" userId="S::heini.reijonen@ehyt.fi::10c35dde-3877-4396-9255-e7f1fecaed59" providerId="AD" clId="Web-{DD5F6183-0A77-4F9D-3612-4B97B8674F7C}" dt="2023-02-28T09:01:33.143" v="121"/>
        <pc:sldMkLst>
          <pc:docMk/>
          <pc:sldMk cId="2826582065" sldId="276"/>
        </pc:sldMkLst>
        <pc:spChg chg="mod ord">
          <ac:chgData name="Heini Reijonen" userId="S::heini.reijonen@ehyt.fi::10c35dde-3877-4396-9255-e7f1fecaed59" providerId="AD" clId="Web-{DD5F6183-0A77-4F9D-3612-4B97B8674F7C}" dt="2023-02-28T09:01:33.143" v="121"/>
          <ac:spMkLst>
            <pc:docMk/>
            <pc:sldMk cId="2826582065" sldId="276"/>
            <ac:spMk id="2" creationId="{553C81CA-2322-7459-AF0E-29CC26EC3948}"/>
          </ac:spMkLst>
        </pc:spChg>
        <pc:spChg chg="mod ord">
          <ac:chgData name="Heini Reijonen" userId="S::heini.reijonen@ehyt.fi::10c35dde-3877-4396-9255-e7f1fecaed59" providerId="AD" clId="Web-{DD5F6183-0A77-4F9D-3612-4B97B8674F7C}" dt="2023-02-28T09:01:33.143" v="121"/>
          <ac:spMkLst>
            <pc:docMk/>
            <pc:sldMk cId="2826582065" sldId="276"/>
            <ac:spMk id="3" creationId="{7B594F04-8C49-54EC-570C-F2E6B50DADFF}"/>
          </ac:spMkLst>
        </pc:spChg>
      </pc:sldChg>
      <pc:sldChg chg="modSp ord">
        <pc:chgData name="Heini Reijonen" userId="S::heini.reijonen@ehyt.fi::10c35dde-3877-4396-9255-e7f1fecaed59" providerId="AD" clId="Web-{DD5F6183-0A77-4F9D-3612-4B97B8674F7C}" dt="2023-02-28T09:02:24.752" v="125" actId="20577"/>
        <pc:sldMkLst>
          <pc:docMk/>
          <pc:sldMk cId="598878951" sldId="277"/>
        </pc:sldMkLst>
        <pc:spChg chg="mod">
          <ac:chgData name="Heini Reijonen" userId="S::heini.reijonen@ehyt.fi::10c35dde-3877-4396-9255-e7f1fecaed59" providerId="AD" clId="Web-{DD5F6183-0A77-4F9D-3612-4B97B8674F7C}" dt="2023-02-28T09:02:24.752" v="125" actId="20577"/>
          <ac:spMkLst>
            <pc:docMk/>
            <pc:sldMk cId="598878951" sldId="277"/>
            <ac:spMk id="2" creationId="{C85F1970-9DC3-26FF-5FE1-18B6BB27513B}"/>
          </ac:spMkLst>
        </pc:spChg>
      </pc:sldChg>
      <pc:sldChg chg="modSp">
        <pc:chgData name="Heini Reijonen" userId="S::heini.reijonen@ehyt.fi::10c35dde-3877-4396-9255-e7f1fecaed59" providerId="AD" clId="Web-{DD5F6183-0A77-4F9D-3612-4B97B8674F7C}" dt="2023-02-28T08:50:59.543" v="76" actId="1076"/>
        <pc:sldMkLst>
          <pc:docMk/>
          <pc:sldMk cId="737683483" sldId="283"/>
        </pc:sldMkLst>
        <pc:spChg chg="mod">
          <ac:chgData name="Heini Reijonen" userId="S::heini.reijonen@ehyt.fi::10c35dde-3877-4396-9255-e7f1fecaed59" providerId="AD" clId="Web-{DD5F6183-0A77-4F9D-3612-4B97B8674F7C}" dt="2023-02-28T08:50:59.543" v="76" actId="1076"/>
          <ac:spMkLst>
            <pc:docMk/>
            <pc:sldMk cId="737683483" sldId="283"/>
            <ac:spMk id="9" creationId="{10F1BC4B-A648-932E-787F-16223622F6F6}"/>
          </ac:spMkLst>
        </pc:spChg>
      </pc:sldChg>
      <pc:sldChg chg="delSp modSp del">
        <pc:chgData name="Heini Reijonen" userId="S::heini.reijonen@ehyt.fi::10c35dde-3877-4396-9255-e7f1fecaed59" providerId="AD" clId="Web-{DD5F6183-0A77-4F9D-3612-4B97B8674F7C}" dt="2023-02-28T12:14:01.957" v="161"/>
        <pc:sldMkLst>
          <pc:docMk/>
          <pc:sldMk cId="2592801559" sldId="307"/>
        </pc:sldMkLst>
        <pc:spChg chg="del mod">
          <ac:chgData name="Heini Reijonen" userId="S::heini.reijonen@ehyt.fi::10c35dde-3877-4396-9255-e7f1fecaed59" providerId="AD" clId="Web-{DD5F6183-0A77-4F9D-3612-4B97B8674F7C}" dt="2023-02-28T08:52:53.091" v="82"/>
          <ac:spMkLst>
            <pc:docMk/>
            <pc:sldMk cId="2592801559" sldId="307"/>
            <ac:spMk id="4" creationId="{FA256E0B-DFFB-23C9-360B-C474F78B081F}"/>
          </ac:spMkLst>
        </pc:spChg>
        <pc:spChg chg="mod">
          <ac:chgData name="Heini Reijonen" userId="S::heini.reijonen@ehyt.fi::10c35dde-3877-4396-9255-e7f1fecaed59" providerId="AD" clId="Web-{DD5F6183-0A77-4F9D-3612-4B97B8674F7C}" dt="2023-02-28T08:53:00.747" v="85" actId="20577"/>
          <ac:spMkLst>
            <pc:docMk/>
            <pc:sldMk cId="2592801559" sldId="307"/>
            <ac:spMk id="6" creationId="{8A3CD8FB-0A26-DC27-0526-9BCFF45B61C4}"/>
          </ac:spMkLst>
        </pc:spChg>
        <pc:spChg chg="mod">
          <ac:chgData name="Heini Reijonen" userId="S::heini.reijonen@ehyt.fi::10c35dde-3877-4396-9255-e7f1fecaed59" providerId="AD" clId="Web-{DD5F6183-0A77-4F9D-3612-4B97B8674F7C}" dt="2023-02-28T08:53:05.201" v="87" actId="20577"/>
          <ac:spMkLst>
            <pc:docMk/>
            <pc:sldMk cId="2592801559" sldId="307"/>
            <ac:spMk id="9" creationId="{58A41021-BDA8-8ECF-4988-F48E355AC51F}"/>
          </ac:spMkLst>
        </pc:spChg>
        <pc:spChg chg="mod">
          <ac:chgData name="Heini Reijonen" userId="S::heini.reijonen@ehyt.fi::10c35dde-3877-4396-9255-e7f1fecaed59" providerId="AD" clId="Web-{DD5F6183-0A77-4F9D-3612-4B97B8674F7C}" dt="2023-02-28T08:53:24.076" v="90" actId="20577"/>
          <ac:spMkLst>
            <pc:docMk/>
            <pc:sldMk cId="2592801559" sldId="307"/>
            <ac:spMk id="10" creationId="{380490AC-6985-2767-0F02-CAAE7B0E153B}"/>
          </ac:spMkLst>
        </pc:spChg>
        <pc:picChg chg="mod">
          <ac:chgData name="Heini Reijonen" userId="S::heini.reijonen@ehyt.fi::10c35dde-3877-4396-9255-e7f1fecaed59" providerId="AD" clId="Web-{DD5F6183-0A77-4F9D-3612-4B97B8674F7C}" dt="2023-02-28T08:55:10.639" v="96" actId="1076"/>
          <ac:picMkLst>
            <pc:docMk/>
            <pc:sldMk cId="2592801559" sldId="307"/>
            <ac:picMk id="3" creationId="{5112A7E1-2745-BE8D-BAF1-C8A6FE776614}"/>
          </ac:picMkLst>
        </pc:picChg>
      </pc:sldChg>
      <pc:sldChg chg="add del replId">
        <pc:chgData name="Heini Reijonen" userId="S::heini.reijonen@ehyt.fi::10c35dde-3877-4396-9255-e7f1fecaed59" providerId="AD" clId="Web-{DD5F6183-0A77-4F9D-3612-4B97B8674F7C}" dt="2023-02-28T08:59:12.579" v="98"/>
        <pc:sldMkLst>
          <pc:docMk/>
          <pc:sldMk cId="1245319217" sldId="312"/>
        </pc:sldMkLst>
      </pc:sldChg>
      <pc:sldChg chg="add">
        <pc:chgData name="Heini Reijonen" userId="S::heini.reijonen@ehyt.fi::10c35dde-3877-4396-9255-e7f1fecaed59" providerId="AD" clId="Web-{DD5F6183-0A77-4F9D-3612-4B97B8674F7C}" dt="2023-02-28T08:59:39.032" v="99"/>
        <pc:sldMkLst>
          <pc:docMk/>
          <pc:sldMk cId="3110328950" sldId="312"/>
        </pc:sldMkLst>
      </pc:sldChg>
      <pc:sldChg chg="add">
        <pc:chgData name="Heini Reijonen" userId="S::heini.reijonen@ehyt.fi::10c35dde-3877-4396-9255-e7f1fecaed59" providerId="AD" clId="Web-{DD5F6183-0A77-4F9D-3612-4B97B8674F7C}" dt="2023-02-28T08:59:39.235" v="100"/>
        <pc:sldMkLst>
          <pc:docMk/>
          <pc:sldMk cId="1422998622" sldId="313"/>
        </pc:sldMkLst>
      </pc:sldChg>
      <pc:sldChg chg="add">
        <pc:chgData name="Heini Reijonen" userId="S::heini.reijonen@ehyt.fi::10c35dde-3877-4396-9255-e7f1fecaed59" providerId="AD" clId="Web-{DD5F6183-0A77-4F9D-3612-4B97B8674F7C}" dt="2023-02-28T08:59:39.329" v="101"/>
        <pc:sldMkLst>
          <pc:docMk/>
          <pc:sldMk cId="2820049661" sldId="314"/>
        </pc:sldMkLst>
      </pc:sldChg>
      <pc:sldChg chg="add">
        <pc:chgData name="Heini Reijonen" userId="S::heini.reijonen@ehyt.fi::10c35dde-3877-4396-9255-e7f1fecaed59" providerId="AD" clId="Web-{DD5F6183-0A77-4F9D-3612-4B97B8674F7C}" dt="2023-02-28T08:59:39.423" v="102"/>
        <pc:sldMkLst>
          <pc:docMk/>
          <pc:sldMk cId="269583404" sldId="315"/>
        </pc:sldMkLst>
      </pc:sldChg>
      <pc:sldChg chg="add">
        <pc:chgData name="Heini Reijonen" userId="S::heini.reijonen@ehyt.fi::10c35dde-3877-4396-9255-e7f1fecaed59" providerId="AD" clId="Web-{DD5F6183-0A77-4F9D-3612-4B97B8674F7C}" dt="2023-02-28T08:59:39.501" v="103"/>
        <pc:sldMkLst>
          <pc:docMk/>
          <pc:sldMk cId="3245512860" sldId="316"/>
        </pc:sldMkLst>
      </pc:sldChg>
      <pc:sldChg chg="add">
        <pc:chgData name="Heini Reijonen" userId="S::heini.reijonen@ehyt.fi::10c35dde-3877-4396-9255-e7f1fecaed59" providerId="AD" clId="Web-{DD5F6183-0A77-4F9D-3612-4B97B8674F7C}" dt="2023-02-28T08:59:40.126" v="104"/>
        <pc:sldMkLst>
          <pc:docMk/>
          <pc:sldMk cId="2534549822" sldId="317"/>
        </pc:sldMkLst>
      </pc:sldChg>
      <pc:sldChg chg="add">
        <pc:chgData name="Heini Reijonen" userId="S::heini.reijonen@ehyt.fi::10c35dde-3877-4396-9255-e7f1fecaed59" providerId="AD" clId="Web-{DD5F6183-0A77-4F9D-3612-4B97B8674F7C}" dt="2023-02-28T08:59:40.595" v="105"/>
        <pc:sldMkLst>
          <pc:docMk/>
          <pc:sldMk cId="2808152511" sldId="318"/>
        </pc:sldMkLst>
      </pc:sldChg>
      <pc:sldChg chg="add">
        <pc:chgData name="Heini Reijonen" userId="S::heini.reijonen@ehyt.fi::10c35dde-3877-4396-9255-e7f1fecaed59" providerId="AD" clId="Web-{DD5F6183-0A77-4F9D-3612-4B97B8674F7C}" dt="2023-02-28T08:59:41.126" v="106"/>
        <pc:sldMkLst>
          <pc:docMk/>
          <pc:sldMk cId="1046266858" sldId="319"/>
        </pc:sldMkLst>
      </pc:sldChg>
      <pc:sldChg chg="add">
        <pc:chgData name="Heini Reijonen" userId="S::heini.reijonen@ehyt.fi::10c35dde-3877-4396-9255-e7f1fecaed59" providerId="AD" clId="Web-{DD5F6183-0A77-4F9D-3612-4B97B8674F7C}" dt="2023-02-28T08:59:41.626" v="107"/>
        <pc:sldMkLst>
          <pc:docMk/>
          <pc:sldMk cId="3156498512" sldId="320"/>
        </pc:sldMkLst>
      </pc:sldChg>
      <pc:sldChg chg="add">
        <pc:chgData name="Heini Reijonen" userId="S::heini.reijonen@ehyt.fi::10c35dde-3877-4396-9255-e7f1fecaed59" providerId="AD" clId="Web-{DD5F6183-0A77-4F9D-3612-4B97B8674F7C}" dt="2023-02-28T08:59:42.079" v="108"/>
        <pc:sldMkLst>
          <pc:docMk/>
          <pc:sldMk cId="2163587507" sldId="321"/>
        </pc:sldMkLst>
      </pc:sldChg>
      <pc:sldChg chg="add">
        <pc:chgData name="Heini Reijonen" userId="S::heini.reijonen@ehyt.fi::10c35dde-3877-4396-9255-e7f1fecaed59" providerId="AD" clId="Web-{DD5F6183-0A77-4F9D-3612-4B97B8674F7C}" dt="2023-02-28T08:59:42.563" v="109"/>
        <pc:sldMkLst>
          <pc:docMk/>
          <pc:sldMk cId="260038183" sldId="322"/>
        </pc:sldMkLst>
      </pc:sldChg>
      <pc:sldChg chg="add">
        <pc:chgData name="Heini Reijonen" userId="S::heini.reijonen@ehyt.fi::10c35dde-3877-4396-9255-e7f1fecaed59" providerId="AD" clId="Web-{DD5F6183-0A77-4F9D-3612-4B97B8674F7C}" dt="2023-02-28T08:59:42.985" v="110"/>
        <pc:sldMkLst>
          <pc:docMk/>
          <pc:sldMk cId="2593410542" sldId="323"/>
        </pc:sldMkLst>
      </pc:sldChg>
      <pc:sldChg chg="add">
        <pc:chgData name="Heini Reijonen" userId="S::heini.reijonen@ehyt.fi::10c35dde-3877-4396-9255-e7f1fecaed59" providerId="AD" clId="Web-{DD5F6183-0A77-4F9D-3612-4B97B8674F7C}" dt="2023-02-28T08:59:43.970" v="111"/>
        <pc:sldMkLst>
          <pc:docMk/>
          <pc:sldMk cId="3197160347" sldId="324"/>
        </pc:sldMkLst>
      </pc:sldChg>
      <pc:sldChg chg="addSp delSp modSp new mod modClrScheme chgLayout">
        <pc:chgData name="Heini Reijonen" userId="S::heini.reijonen@ehyt.fi::10c35dde-3877-4396-9255-e7f1fecaed59" providerId="AD" clId="Web-{DD5F6183-0A77-4F9D-3612-4B97B8674F7C}" dt="2023-02-28T12:25:30.307" v="203" actId="1076"/>
        <pc:sldMkLst>
          <pc:docMk/>
          <pc:sldMk cId="956536268" sldId="325"/>
        </pc:sldMkLst>
        <pc:spChg chg="add del mod ord">
          <ac:chgData name="Heini Reijonen" userId="S::heini.reijonen@ehyt.fi::10c35dde-3877-4396-9255-e7f1fecaed59" providerId="AD" clId="Web-{DD5F6183-0A77-4F9D-3612-4B97B8674F7C}" dt="2023-02-28T12:02:11.357" v="129"/>
          <ac:spMkLst>
            <pc:docMk/>
            <pc:sldMk cId="956536268" sldId="325"/>
            <ac:spMk id="2" creationId="{AB596E63-06FE-5C92-8E59-E50929B4C216}"/>
          </ac:spMkLst>
        </pc:spChg>
        <pc:spChg chg="add del mod">
          <ac:chgData name="Heini Reijonen" userId="S::heini.reijonen@ehyt.fi::10c35dde-3877-4396-9255-e7f1fecaed59" providerId="AD" clId="Web-{DD5F6183-0A77-4F9D-3612-4B97B8674F7C}" dt="2023-02-28T12:02:05.638" v="128"/>
          <ac:spMkLst>
            <pc:docMk/>
            <pc:sldMk cId="956536268" sldId="325"/>
            <ac:spMk id="3" creationId="{4A6C493C-C08F-D2DF-9E46-050F75EC5882}"/>
          </ac:spMkLst>
        </pc:spChg>
        <pc:spChg chg="add mod">
          <ac:chgData name="Heini Reijonen" userId="S::heini.reijonen@ehyt.fi::10c35dde-3877-4396-9255-e7f1fecaed59" providerId="AD" clId="Web-{DD5F6183-0A77-4F9D-3612-4B97B8674F7C}" dt="2023-02-28T12:24:49.901" v="200" actId="1076"/>
          <ac:spMkLst>
            <pc:docMk/>
            <pc:sldMk cId="956536268" sldId="325"/>
            <ac:spMk id="8" creationId="{C8254960-2406-6552-AFF5-C17A969182B1}"/>
          </ac:spMkLst>
        </pc:spChg>
        <pc:spChg chg="add del mod">
          <ac:chgData name="Heini Reijonen" userId="S::heini.reijonen@ehyt.fi::10c35dde-3877-4396-9255-e7f1fecaed59" providerId="AD" clId="Web-{DD5F6183-0A77-4F9D-3612-4B97B8674F7C}" dt="2023-02-28T12:13:30.926" v="156"/>
          <ac:spMkLst>
            <pc:docMk/>
            <pc:sldMk cId="956536268" sldId="325"/>
            <ac:spMk id="10" creationId="{955BE037-4864-BF6F-D822-E1342C091B5A}"/>
          </ac:spMkLst>
        </pc:spChg>
        <pc:spChg chg="add mod">
          <ac:chgData name="Heini Reijonen" userId="S::heini.reijonen@ehyt.fi::10c35dde-3877-4396-9255-e7f1fecaed59" providerId="AD" clId="Web-{DD5F6183-0A77-4F9D-3612-4B97B8674F7C}" dt="2023-02-28T12:25:30.307" v="203" actId="1076"/>
          <ac:spMkLst>
            <pc:docMk/>
            <pc:sldMk cId="956536268" sldId="325"/>
            <ac:spMk id="14" creationId="{86196476-F982-5D58-98BE-9E75789E3455}"/>
          </ac:spMkLst>
        </pc:spChg>
        <pc:spChg chg="add mod">
          <ac:chgData name="Heini Reijonen" userId="S::heini.reijonen@ehyt.fi::10c35dde-3877-4396-9255-e7f1fecaed59" providerId="AD" clId="Web-{DD5F6183-0A77-4F9D-3612-4B97B8674F7C}" dt="2023-02-28T12:25:14.557" v="202" actId="1076"/>
          <ac:spMkLst>
            <pc:docMk/>
            <pc:sldMk cId="956536268" sldId="325"/>
            <ac:spMk id="16" creationId="{BB5B83E0-915A-2C10-5790-9251202F8A9D}"/>
          </ac:spMkLst>
        </pc:spChg>
        <pc:picChg chg="add mod modCrop">
          <ac:chgData name="Heini Reijonen" userId="S::heini.reijonen@ehyt.fi::10c35dde-3877-4396-9255-e7f1fecaed59" providerId="AD" clId="Web-{DD5F6183-0A77-4F9D-3612-4B97B8674F7C}" dt="2023-02-28T12:24:34.432" v="197" actId="1076"/>
          <ac:picMkLst>
            <pc:docMk/>
            <pc:sldMk cId="956536268" sldId="325"/>
            <ac:picMk id="4" creationId="{D25F6C3C-4D1F-C457-B80D-0ECBBE41ABDE}"/>
          </ac:picMkLst>
        </pc:picChg>
        <pc:picChg chg="add mod modCrop">
          <ac:chgData name="Heini Reijonen" userId="S::heini.reijonen@ehyt.fi::10c35dde-3877-4396-9255-e7f1fecaed59" providerId="AD" clId="Web-{DD5F6183-0A77-4F9D-3612-4B97B8674F7C}" dt="2023-02-28T12:24:34.479" v="198" actId="1076"/>
          <ac:picMkLst>
            <pc:docMk/>
            <pc:sldMk cId="956536268" sldId="325"/>
            <ac:picMk id="5" creationId="{A7BEBA01-7954-E000-75CE-E2E5D8572CAE}"/>
          </ac:picMkLst>
        </pc:picChg>
        <pc:picChg chg="add mod modCrop">
          <ac:chgData name="Heini Reijonen" userId="S::heini.reijonen@ehyt.fi::10c35dde-3877-4396-9255-e7f1fecaed59" providerId="AD" clId="Web-{DD5F6183-0A77-4F9D-3612-4B97B8674F7C}" dt="2023-02-28T12:24:34.510" v="199" actId="1076"/>
          <ac:picMkLst>
            <pc:docMk/>
            <pc:sldMk cId="956536268" sldId="325"/>
            <ac:picMk id="6" creationId="{25A5B07F-6533-24D9-B477-279A365D08D7}"/>
          </ac:picMkLst>
        </pc:picChg>
        <pc:picChg chg="add del">
          <ac:chgData name="Heini Reijonen" userId="S::heini.reijonen@ehyt.fi::10c35dde-3877-4396-9255-e7f1fecaed59" providerId="AD" clId="Web-{DD5F6183-0A77-4F9D-3612-4B97B8674F7C}" dt="2023-02-28T12:13:40.738" v="158"/>
          <ac:picMkLst>
            <pc:docMk/>
            <pc:sldMk cId="956536268" sldId="325"/>
            <ac:picMk id="12" creationId="{31C12466-6A4D-3B1C-5944-F70F5F64381F}"/>
          </ac:picMkLst>
        </pc:picChg>
      </pc:sldChg>
      <pc:sldMasterChg chg="add addSldLayout">
        <pc:chgData name="Heini Reijonen" userId="S::heini.reijonen@ehyt.fi::10c35dde-3877-4396-9255-e7f1fecaed59" providerId="AD" clId="Web-{DD5F6183-0A77-4F9D-3612-4B97B8674F7C}" dt="2023-02-28T08:59:40.126" v="104"/>
        <pc:sldMasterMkLst>
          <pc:docMk/>
          <pc:sldMasterMk cId="3426016659" sldId="2147483722"/>
        </pc:sldMasterMkLst>
        <pc:sldLayoutChg chg="add">
          <pc:chgData name="Heini Reijonen" userId="S::heini.reijonen@ehyt.fi::10c35dde-3877-4396-9255-e7f1fecaed59" providerId="AD" clId="Web-{DD5F6183-0A77-4F9D-3612-4B97B8674F7C}" dt="2023-02-28T08:59:40.126" v="104"/>
          <pc:sldLayoutMkLst>
            <pc:docMk/>
            <pc:sldMasterMk cId="3426016659" sldId="2147483722"/>
            <pc:sldLayoutMk cId="3864868290" sldId="2147483662"/>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634730190" sldId="2147483665"/>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31688649" sldId="2147483680"/>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2043421415" sldId="2147483693"/>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954374613" sldId="2147483694"/>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2708913662" sldId="2147483695"/>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337382926" sldId="2147483696"/>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52154015" sldId="2147483697"/>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366628626" sldId="2147483698"/>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031095671" sldId="2147483699"/>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561627263" sldId="2147483700"/>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2863207989" sldId="2147483714"/>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891461170" sldId="2147483717"/>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705044036" sldId="2147483723"/>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243761612" sldId="2147483724"/>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535526025" sldId="2147483725"/>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634865972" sldId="2147483726"/>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3571216059" sldId="2147483727"/>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944175300" sldId="2147483728"/>
          </pc:sldLayoutMkLst>
        </pc:sldLayoutChg>
        <pc:sldLayoutChg chg="add">
          <pc:chgData name="Heini Reijonen" userId="S::heini.reijonen@ehyt.fi::10c35dde-3877-4396-9255-e7f1fecaed59" providerId="AD" clId="Web-{DD5F6183-0A77-4F9D-3612-4B97B8674F7C}" dt="2023-02-28T08:59:40.126" v="104"/>
          <pc:sldLayoutMkLst>
            <pc:docMk/>
            <pc:sldMasterMk cId="3426016659" sldId="2147483722"/>
            <pc:sldLayoutMk cId="1945680171" sldId="2147483729"/>
          </pc:sldLayoutMkLst>
        </pc:sldLayoutChg>
      </pc:sldMasterChg>
    </pc:docChg>
  </pc:docChgLst>
  <pc:docChgLst>
    <pc:chgData name="Minna Lehtinen" userId="S::minna.lehtinen@ehyt.fi::9e416db7-e835-436c-9f48-767765db0a2a" providerId="AD" clId="Web-{7582A535-1230-16E3-3FC4-8C0B10E8D738}"/>
    <pc:docChg chg="modSld">
      <pc:chgData name="Minna Lehtinen" userId="S::minna.lehtinen@ehyt.fi::9e416db7-e835-436c-9f48-767765db0a2a" providerId="AD" clId="Web-{7582A535-1230-16E3-3FC4-8C0B10E8D738}" dt="2023-04-20T11:55:10.637" v="95" actId="1076"/>
      <pc:docMkLst>
        <pc:docMk/>
      </pc:docMkLst>
      <pc:sldChg chg="addSp delSp modSp">
        <pc:chgData name="Minna Lehtinen" userId="S::minna.lehtinen@ehyt.fi::9e416db7-e835-436c-9f48-767765db0a2a" providerId="AD" clId="Web-{7582A535-1230-16E3-3FC4-8C0B10E8D738}" dt="2023-04-20T11:55:10.637" v="95" actId="1076"/>
        <pc:sldMkLst>
          <pc:docMk/>
          <pc:sldMk cId="1101238558" sldId="280"/>
        </pc:sldMkLst>
        <pc:spChg chg="mod">
          <ac:chgData name="Minna Lehtinen" userId="S::minna.lehtinen@ehyt.fi::9e416db7-e835-436c-9f48-767765db0a2a" providerId="AD" clId="Web-{7582A535-1230-16E3-3FC4-8C0B10E8D738}" dt="2023-04-20T11:54:56.965" v="94" actId="1076"/>
          <ac:spMkLst>
            <pc:docMk/>
            <pc:sldMk cId="1101238558" sldId="280"/>
            <ac:spMk id="2" creationId="{944A970A-2128-CC7B-EE6E-40CF34E4A5C3}"/>
          </ac:spMkLst>
        </pc:spChg>
        <pc:spChg chg="mod">
          <ac:chgData name="Minna Lehtinen" userId="S::minna.lehtinen@ehyt.fi::9e416db7-e835-436c-9f48-767765db0a2a" providerId="AD" clId="Web-{7582A535-1230-16E3-3FC4-8C0B10E8D738}" dt="2023-04-20T11:54:56.950" v="93" actId="1076"/>
          <ac:spMkLst>
            <pc:docMk/>
            <pc:sldMk cId="1101238558" sldId="280"/>
            <ac:spMk id="3" creationId="{7FABD524-4EC1-09B6-B908-7D8143AF78AE}"/>
          </ac:spMkLst>
        </pc:spChg>
        <pc:spChg chg="add del mod">
          <ac:chgData name="Minna Lehtinen" userId="S::minna.lehtinen@ehyt.fi::9e416db7-e835-436c-9f48-767765db0a2a" providerId="AD" clId="Web-{7582A535-1230-16E3-3FC4-8C0B10E8D738}" dt="2023-04-20T11:54:14.573" v="70"/>
          <ac:spMkLst>
            <pc:docMk/>
            <pc:sldMk cId="1101238558" sldId="280"/>
            <ac:spMk id="5" creationId="{BA1F9F0F-94DF-E37F-A482-C2BA57E60E6E}"/>
          </ac:spMkLst>
        </pc:spChg>
        <pc:picChg chg="add del mod">
          <ac:chgData name="Minna Lehtinen" userId="S::minna.lehtinen@ehyt.fi::9e416db7-e835-436c-9f48-767765db0a2a" providerId="AD" clId="Web-{7582A535-1230-16E3-3FC4-8C0B10E8D738}" dt="2023-04-20T11:55:10.637" v="95" actId="1076"/>
          <ac:picMkLst>
            <pc:docMk/>
            <pc:sldMk cId="1101238558" sldId="280"/>
            <ac:picMk id="6" creationId="{6E3A4002-ADCF-5876-E7BD-9647CCE92F4B}"/>
          </ac:picMkLst>
        </pc:picChg>
      </pc:sldChg>
    </pc:docChg>
  </pc:docChgLst>
  <pc:docChgLst>
    <pc:chgData name="Minna Lehtinen" userId="S::minna.lehtinen@ehyt.fi::9e416db7-e835-436c-9f48-767765db0a2a" providerId="AD" clId="Web-{C1A3BDFF-4AF6-436E-B5EF-CE245CF9EE4E}"/>
    <pc:docChg chg="addSld delSld sldOrd">
      <pc:chgData name="Minna Lehtinen" userId="S::minna.lehtinen@ehyt.fi::9e416db7-e835-436c-9f48-767765db0a2a" providerId="AD" clId="Web-{C1A3BDFF-4AF6-436E-B5EF-CE245CF9EE4E}" dt="2023-06-26T05:25:03.312" v="2"/>
      <pc:docMkLst>
        <pc:docMk/>
      </pc:docMkLst>
      <pc:sldChg chg="del">
        <pc:chgData name="Minna Lehtinen" userId="S::minna.lehtinen@ehyt.fi::9e416db7-e835-436c-9f48-767765db0a2a" providerId="AD" clId="Web-{C1A3BDFF-4AF6-436E-B5EF-CE245CF9EE4E}" dt="2023-06-26T05:24:59.547" v="0"/>
        <pc:sldMkLst>
          <pc:docMk/>
          <pc:sldMk cId="2931194282" sldId="329"/>
        </pc:sldMkLst>
      </pc:sldChg>
      <pc:sldChg chg="add ord">
        <pc:chgData name="Minna Lehtinen" userId="S::minna.lehtinen@ehyt.fi::9e416db7-e835-436c-9f48-767765db0a2a" providerId="AD" clId="Web-{C1A3BDFF-4AF6-436E-B5EF-CE245CF9EE4E}" dt="2023-06-26T05:25:03.312" v="2"/>
        <pc:sldMkLst>
          <pc:docMk/>
          <pc:sldMk cId="2900062747" sldId="346"/>
        </pc:sldMkLst>
      </pc:sldChg>
    </pc:docChg>
  </pc:docChgLst>
  <pc:docChgLst>
    <pc:chgData name="Minna Lehtinen" userId="S::minna.lehtinen@ehyt.fi::9e416db7-e835-436c-9f48-767765db0a2a" providerId="AD" clId="Web-{BA2FA835-0D3D-6946-9935-1563A7BD09EC}"/>
    <pc:docChg chg="modSld">
      <pc:chgData name="Minna Lehtinen" userId="S::minna.lehtinen@ehyt.fi::9e416db7-e835-436c-9f48-767765db0a2a" providerId="AD" clId="Web-{BA2FA835-0D3D-6946-9935-1563A7BD09EC}" dt="2023-03-31T12:01:57.714" v="9" actId="1076"/>
      <pc:docMkLst>
        <pc:docMk/>
      </pc:docMkLst>
      <pc:sldChg chg="addSp delSp modSp">
        <pc:chgData name="Minna Lehtinen" userId="S::minna.lehtinen@ehyt.fi::9e416db7-e835-436c-9f48-767765db0a2a" providerId="AD" clId="Web-{BA2FA835-0D3D-6946-9935-1563A7BD09EC}" dt="2023-03-31T12:01:57.714" v="9" actId="1076"/>
        <pc:sldMkLst>
          <pc:docMk/>
          <pc:sldMk cId="2534549822" sldId="317"/>
        </pc:sldMkLst>
        <pc:picChg chg="add mod ord">
          <ac:chgData name="Minna Lehtinen" userId="S::minna.lehtinen@ehyt.fi::9e416db7-e835-436c-9f48-767765db0a2a" providerId="AD" clId="Web-{BA2FA835-0D3D-6946-9935-1563A7BD09EC}" dt="2023-03-31T12:01:57.714" v="9" actId="1076"/>
          <ac:picMkLst>
            <pc:docMk/>
            <pc:sldMk cId="2534549822" sldId="317"/>
            <ac:picMk id="3" creationId="{E5D5EC30-8DB8-A4C3-1C1D-EC8DC3DE96FC}"/>
          </ac:picMkLst>
        </pc:picChg>
        <pc:picChg chg="del">
          <ac:chgData name="Minna Lehtinen" userId="S::minna.lehtinen@ehyt.fi::9e416db7-e835-436c-9f48-767765db0a2a" providerId="AD" clId="Web-{BA2FA835-0D3D-6946-9935-1563A7BD09EC}" dt="2023-03-31T12:00:13.445" v="0"/>
          <ac:picMkLst>
            <pc:docMk/>
            <pc:sldMk cId="2534549822" sldId="317"/>
            <ac:picMk id="4" creationId="{4ACC1FA0-39A9-1B2F-FABF-52FB71F03C18}"/>
          </ac:picMkLst>
        </pc:picChg>
      </pc:sldChg>
    </pc:docChg>
  </pc:docChgLst>
  <pc:docChgLst>
    <pc:chgData name="Minna Lehtinen" userId="S::minna.lehtinen@ehyt.fi::9e416db7-e835-436c-9f48-767765db0a2a" providerId="AD" clId="Web-{F94B5B75-FF3D-A0EB-8EC0-7F272249D454}"/>
    <pc:docChg chg="modSld">
      <pc:chgData name="Minna Lehtinen" userId="S::minna.lehtinen@ehyt.fi::9e416db7-e835-436c-9f48-767765db0a2a" providerId="AD" clId="Web-{F94B5B75-FF3D-A0EB-8EC0-7F272249D454}" dt="2023-02-23T11:50:38.836" v="0" actId="20577"/>
      <pc:docMkLst>
        <pc:docMk/>
      </pc:docMkLst>
      <pc:sldChg chg="modSp">
        <pc:chgData name="Minna Lehtinen" userId="S::minna.lehtinen@ehyt.fi::9e416db7-e835-436c-9f48-767765db0a2a" providerId="AD" clId="Web-{F94B5B75-FF3D-A0EB-8EC0-7F272249D454}" dt="2023-02-23T11:50:38.836" v="0" actId="20577"/>
        <pc:sldMkLst>
          <pc:docMk/>
          <pc:sldMk cId="1856831885" sldId="310"/>
        </pc:sldMkLst>
        <pc:spChg chg="mod">
          <ac:chgData name="Minna Lehtinen" userId="S::minna.lehtinen@ehyt.fi::9e416db7-e835-436c-9f48-767765db0a2a" providerId="AD" clId="Web-{F94B5B75-FF3D-A0EB-8EC0-7F272249D454}" dt="2023-02-23T11:50:38.836" v="0" actId="20577"/>
          <ac:spMkLst>
            <pc:docMk/>
            <pc:sldMk cId="1856831885" sldId="310"/>
            <ac:spMk id="2" creationId="{553C81CA-2322-7459-AF0E-29CC26EC3948}"/>
          </ac:spMkLst>
        </pc:spChg>
      </pc:sldChg>
    </pc:docChg>
  </pc:docChgLst>
  <pc:docChgLst>
    <pc:chgData name="Minna Lehtinen" userId="S::minna.lehtinen@ehyt.fi::9e416db7-e835-436c-9f48-767765db0a2a" providerId="AD" clId="Web-{88289893-F40A-E033-B50B-BF4F5CC1A324}"/>
    <pc:docChg chg="sldOrd">
      <pc:chgData name="Minna Lehtinen" userId="S::minna.lehtinen@ehyt.fi::9e416db7-e835-436c-9f48-767765db0a2a" providerId="AD" clId="Web-{88289893-F40A-E033-B50B-BF4F5CC1A324}" dt="2023-03-27T11:36:09.645" v="0"/>
      <pc:docMkLst>
        <pc:docMk/>
      </pc:docMkLst>
      <pc:sldChg chg="ord">
        <pc:chgData name="Minna Lehtinen" userId="S::minna.lehtinen@ehyt.fi::9e416db7-e835-436c-9f48-767765db0a2a" providerId="AD" clId="Web-{88289893-F40A-E033-B50B-BF4F5CC1A324}" dt="2023-03-27T11:36:09.645" v="0"/>
        <pc:sldMkLst>
          <pc:docMk/>
          <pc:sldMk cId="3406013299" sldId="334"/>
        </pc:sldMkLst>
      </pc:sldChg>
    </pc:docChg>
  </pc:docChgLst>
  <pc:docChgLst>
    <pc:chgData name="Heini Reijonen" userId="S::heini.reijonen@ehyt.fi::10c35dde-3877-4396-9255-e7f1fecaed59" providerId="AD" clId="Web-{180F8039-BA56-35D3-C0DC-03AFDAE0A83E}"/>
    <pc:docChg chg="modSld">
      <pc:chgData name="Heini Reijonen" userId="S::heini.reijonen@ehyt.fi::10c35dde-3877-4396-9255-e7f1fecaed59" providerId="AD" clId="Web-{180F8039-BA56-35D3-C0DC-03AFDAE0A83E}" dt="2023-03-08T09:22:55.395" v="126"/>
      <pc:docMkLst>
        <pc:docMk/>
      </pc:docMkLst>
      <pc:sldChg chg="modNotes">
        <pc:chgData name="Heini Reijonen" userId="S::heini.reijonen@ehyt.fi::10c35dde-3877-4396-9255-e7f1fecaed59" providerId="AD" clId="Web-{180F8039-BA56-35D3-C0DC-03AFDAE0A83E}" dt="2023-03-08T09:19:28.611" v="112"/>
        <pc:sldMkLst>
          <pc:docMk/>
          <pc:sldMk cId="705144421" sldId="284"/>
        </pc:sldMkLst>
      </pc:sldChg>
      <pc:sldChg chg="modNotes">
        <pc:chgData name="Heini Reijonen" userId="S::heini.reijonen@ehyt.fi::10c35dde-3877-4396-9255-e7f1fecaed59" providerId="AD" clId="Web-{180F8039-BA56-35D3-C0DC-03AFDAE0A83E}" dt="2023-03-08T09:22:18.082" v="121"/>
        <pc:sldMkLst>
          <pc:docMk/>
          <pc:sldMk cId="1416136732" sldId="285"/>
        </pc:sldMkLst>
      </pc:sldChg>
      <pc:sldChg chg="modNotes">
        <pc:chgData name="Heini Reijonen" userId="S::heini.reijonen@ehyt.fi::10c35dde-3877-4396-9255-e7f1fecaed59" providerId="AD" clId="Web-{180F8039-BA56-35D3-C0DC-03AFDAE0A83E}" dt="2023-03-08T09:18:11.204" v="75"/>
        <pc:sldMkLst>
          <pc:docMk/>
          <pc:sldMk cId="3575745765" sldId="286"/>
        </pc:sldMkLst>
      </pc:sldChg>
      <pc:sldChg chg="modNotes">
        <pc:chgData name="Heini Reijonen" userId="S::heini.reijonen@ehyt.fi::10c35dde-3877-4396-9255-e7f1fecaed59" providerId="AD" clId="Web-{180F8039-BA56-35D3-C0DC-03AFDAE0A83E}" dt="2023-03-08T09:20:03.112" v="118"/>
        <pc:sldMkLst>
          <pc:docMk/>
          <pc:sldMk cId="2370876865" sldId="287"/>
        </pc:sldMkLst>
      </pc:sldChg>
      <pc:sldChg chg="modNotes">
        <pc:chgData name="Heini Reijonen" userId="S::heini.reijonen@ehyt.fi::10c35dde-3877-4396-9255-e7f1fecaed59" providerId="AD" clId="Web-{180F8039-BA56-35D3-C0DC-03AFDAE0A83E}" dt="2023-03-08T09:18:51.908" v="105"/>
        <pc:sldMkLst>
          <pc:docMk/>
          <pc:sldMk cId="1651977249" sldId="288"/>
        </pc:sldMkLst>
      </pc:sldChg>
      <pc:sldChg chg="modNotes">
        <pc:chgData name="Heini Reijonen" userId="S::heini.reijonen@ehyt.fi::10c35dde-3877-4396-9255-e7f1fecaed59" providerId="AD" clId="Web-{180F8039-BA56-35D3-C0DC-03AFDAE0A83E}" dt="2023-03-08T09:19:13.861" v="107"/>
        <pc:sldMkLst>
          <pc:docMk/>
          <pc:sldMk cId="1518702231" sldId="289"/>
        </pc:sldMkLst>
      </pc:sldChg>
      <pc:sldChg chg="modNotes">
        <pc:chgData name="Heini Reijonen" userId="S::heini.reijonen@ehyt.fi::10c35dde-3877-4396-9255-e7f1fecaed59" providerId="AD" clId="Web-{180F8039-BA56-35D3-C0DC-03AFDAE0A83E}" dt="2023-03-08T09:16:40.359" v="63"/>
        <pc:sldMkLst>
          <pc:docMk/>
          <pc:sldMk cId="2797155603" sldId="290"/>
        </pc:sldMkLst>
      </pc:sldChg>
      <pc:sldChg chg="modNotes">
        <pc:chgData name="Heini Reijonen" userId="S::heini.reijonen@ehyt.fi::10c35dde-3877-4396-9255-e7f1fecaed59" providerId="AD" clId="Web-{180F8039-BA56-35D3-C0DC-03AFDAE0A83E}" dt="2023-03-08T09:16:24.687" v="61"/>
        <pc:sldMkLst>
          <pc:docMk/>
          <pc:sldMk cId="1321606694" sldId="291"/>
        </pc:sldMkLst>
      </pc:sldChg>
      <pc:sldChg chg="modSp">
        <pc:chgData name="Heini Reijonen" userId="S::heini.reijonen@ehyt.fi::10c35dde-3877-4396-9255-e7f1fecaed59" providerId="AD" clId="Web-{180F8039-BA56-35D3-C0DC-03AFDAE0A83E}" dt="2023-03-08T09:15:05.014" v="5" actId="20577"/>
        <pc:sldMkLst>
          <pc:docMk/>
          <pc:sldMk cId="956536268" sldId="325"/>
        </pc:sldMkLst>
        <pc:spChg chg="mod">
          <ac:chgData name="Heini Reijonen" userId="S::heini.reijonen@ehyt.fi::10c35dde-3877-4396-9255-e7f1fecaed59" providerId="AD" clId="Web-{180F8039-BA56-35D3-C0DC-03AFDAE0A83E}" dt="2023-03-08T09:15:05.014" v="5" actId="20577"/>
          <ac:spMkLst>
            <pc:docMk/>
            <pc:sldMk cId="956536268" sldId="325"/>
            <ac:spMk id="16" creationId="{BB5B83E0-915A-2C10-5790-9251202F8A9D}"/>
          </ac:spMkLst>
        </pc:spChg>
      </pc:sldChg>
      <pc:sldChg chg="modNotes">
        <pc:chgData name="Heini Reijonen" userId="S::heini.reijonen@ehyt.fi::10c35dde-3877-4396-9255-e7f1fecaed59" providerId="AD" clId="Web-{180F8039-BA56-35D3-C0DC-03AFDAE0A83E}" dt="2023-03-08T09:22:42.973" v="123"/>
        <pc:sldMkLst>
          <pc:docMk/>
          <pc:sldMk cId="2086850674" sldId="326"/>
        </pc:sldMkLst>
      </pc:sldChg>
      <pc:sldChg chg="modNotes">
        <pc:chgData name="Heini Reijonen" userId="S::heini.reijonen@ehyt.fi::10c35dde-3877-4396-9255-e7f1fecaed59" providerId="AD" clId="Web-{180F8039-BA56-35D3-C0DC-03AFDAE0A83E}" dt="2023-03-08T09:22:55.395" v="126"/>
        <pc:sldMkLst>
          <pc:docMk/>
          <pc:sldMk cId="4061093785" sldId="327"/>
        </pc:sldMkLst>
      </pc:sldChg>
    </pc:docChg>
  </pc:docChgLst>
  <pc:docChgLst>
    <pc:chgData name="Minna Lehtinen" userId="S::minna.lehtinen@ehyt.fi::9e416db7-e835-436c-9f48-767765db0a2a" providerId="AD" clId="Web-{8791D6AC-8DEE-7132-42BE-0A49ED76C64B}"/>
    <pc:docChg chg="addSld delSld modSld sldOrd addMainMaster">
      <pc:chgData name="Minna Lehtinen" userId="S::minna.lehtinen@ehyt.fi::9e416db7-e835-436c-9f48-767765db0a2a" providerId="AD" clId="Web-{8791D6AC-8DEE-7132-42BE-0A49ED76C64B}" dt="2023-03-06T11:42:07.753" v="1788" actId="20577"/>
      <pc:docMkLst>
        <pc:docMk/>
      </pc:docMkLst>
      <pc:sldChg chg="del">
        <pc:chgData name="Minna Lehtinen" userId="S::minna.lehtinen@ehyt.fi::9e416db7-e835-436c-9f48-767765db0a2a" providerId="AD" clId="Web-{8791D6AC-8DEE-7132-42BE-0A49ED76C64B}" dt="2023-03-06T08:51:47.752" v="44"/>
        <pc:sldMkLst>
          <pc:docMk/>
          <pc:sldMk cId="2755219222" sldId="260"/>
        </pc:sldMkLst>
      </pc:sldChg>
      <pc:sldChg chg="del">
        <pc:chgData name="Minna Lehtinen" userId="S::minna.lehtinen@ehyt.fi::9e416db7-e835-436c-9f48-767765db0a2a" providerId="AD" clId="Web-{8791D6AC-8DEE-7132-42BE-0A49ED76C64B}" dt="2023-03-06T08:51:57.549" v="46"/>
        <pc:sldMkLst>
          <pc:docMk/>
          <pc:sldMk cId="1172405700" sldId="261"/>
        </pc:sldMkLst>
      </pc:sldChg>
      <pc:sldChg chg="del">
        <pc:chgData name="Minna Lehtinen" userId="S::minna.lehtinen@ehyt.fi::9e416db7-e835-436c-9f48-767765db0a2a" providerId="AD" clId="Web-{8791D6AC-8DEE-7132-42BE-0A49ED76C64B}" dt="2023-03-06T08:51:55.314" v="45"/>
        <pc:sldMkLst>
          <pc:docMk/>
          <pc:sldMk cId="1924481331" sldId="262"/>
        </pc:sldMkLst>
      </pc:sldChg>
      <pc:sldChg chg="del">
        <pc:chgData name="Minna Lehtinen" userId="S::minna.lehtinen@ehyt.fi::9e416db7-e835-436c-9f48-767765db0a2a" providerId="AD" clId="Web-{8791D6AC-8DEE-7132-42BE-0A49ED76C64B}" dt="2023-03-06T08:51:09.158" v="35"/>
        <pc:sldMkLst>
          <pc:docMk/>
          <pc:sldMk cId="2631325914" sldId="265"/>
        </pc:sldMkLst>
      </pc:sldChg>
      <pc:sldChg chg="del">
        <pc:chgData name="Minna Lehtinen" userId="S::minna.lehtinen@ehyt.fi::9e416db7-e835-436c-9f48-767765db0a2a" providerId="AD" clId="Web-{8791D6AC-8DEE-7132-42BE-0A49ED76C64B}" dt="2023-03-06T08:51:13.267" v="37"/>
        <pc:sldMkLst>
          <pc:docMk/>
          <pc:sldMk cId="3674723307" sldId="266"/>
        </pc:sldMkLst>
      </pc:sldChg>
      <pc:sldChg chg="del">
        <pc:chgData name="Minna Lehtinen" userId="S::minna.lehtinen@ehyt.fi::9e416db7-e835-436c-9f48-767765db0a2a" providerId="AD" clId="Web-{8791D6AC-8DEE-7132-42BE-0A49ED76C64B}" dt="2023-03-06T08:51:15.236" v="38"/>
        <pc:sldMkLst>
          <pc:docMk/>
          <pc:sldMk cId="2835012490" sldId="267"/>
        </pc:sldMkLst>
      </pc:sldChg>
      <pc:sldChg chg="del">
        <pc:chgData name="Minna Lehtinen" userId="S::minna.lehtinen@ehyt.fi::9e416db7-e835-436c-9f48-767765db0a2a" providerId="AD" clId="Web-{8791D6AC-8DEE-7132-42BE-0A49ED76C64B}" dt="2023-03-06T08:51:17.376" v="39"/>
        <pc:sldMkLst>
          <pc:docMk/>
          <pc:sldMk cId="2023397068" sldId="268"/>
        </pc:sldMkLst>
      </pc:sldChg>
      <pc:sldChg chg="del">
        <pc:chgData name="Minna Lehtinen" userId="S::minna.lehtinen@ehyt.fi::9e416db7-e835-436c-9f48-767765db0a2a" providerId="AD" clId="Web-{8791D6AC-8DEE-7132-42BE-0A49ED76C64B}" dt="2023-03-06T08:51:11.314" v="36"/>
        <pc:sldMkLst>
          <pc:docMk/>
          <pc:sldMk cId="3648520898" sldId="269"/>
        </pc:sldMkLst>
      </pc:sldChg>
      <pc:sldChg chg="del">
        <pc:chgData name="Minna Lehtinen" userId="S::minna.lehtinen@ehyt.fi::9e416db7-e835-436c-9f48-767765db0a2a" providerId="AD" clId="Web-{8791D6AC-8DEE-7132-42BE-0A49ED76C64B}" dt="2023-03-06T08:52:01.642" v="47"/>
        <pc:sldMkLst>
          <pc:docMk/>
          <pc:sldMk cId="3607704469" sldId="271"/>
        </pc:sldMkLst>
      </pc:sldChg>
      <pc:sldChg chg="del">
        <pc:chgData name="Minna Lehtinen" userId="S::minna.lehtinen@ehyt.fi::9e416db7-e835-436c-9f48-767765db0a2a" providerId="AD" clId="Web-{8791D6AC-8DEE-7132-42BE-0A49ED76C64B}" dt="2023-03-06T09:55:23.586" v="1775"/>
        <pc:sldMkLst>
          <pc:docMk/>
          <pc:sldMk cId="2826582065" sldId="276"/>
        </pc:sldMkLst>
      </pc:sldChg>
      <pc:sldChg chg="del">
        <pc:chgData name="Minna Lehtinen" userId="S::minna.lehtinen@ehyt.fi::9e416db7-e835-436c-9f48-767765db0a2a" providerId="AD" clId="Web-{8791D6AC-8DEE-7132-42BE-0A49ED76C64B}" dt="2023-03-06T09:55:15.914" v="1774"/>
        <pc:sldMkLst>
          <pc:docMk/>
          <pc:sldMk cId="317526487" sldId="278"/>
        </pc:sldMkLst>
      </pc:sldChg>
      <pc:sldChg chg="modSp">
        <pc:chgData name="Minna Lehtinen" userId="S::minna.lehtinen@ehyt.fi::9e416db7-e835-436c-9f48-767765db0a2a" providerId="AD" clId="Web-{8791D6AC-8DEE-7132-42BE-0A49ED76C64B}" dt="2023-03-06T09:53:15.444" v="1754" actId="1076"/>
        <pc:sldMkLst>
          <pc:docMk/>
          <pc:sldMk cId="1101238558" sldId="280"/>
        </pc:sldMkLst>
        <pc:spChg chg="mod">
          <ac:chgData name="Minna Lehtinen" userId="S::minna.lehtinen@ehyt.fi::9e416db7-e835-436c-9f48-767765db0a2a" providerId="AD" clId="Web-{8791D6AC-8DEE-7132-42BE-0A49ED76C64B}" dt="2023-03-06T09:53:15.444" v="1754" actId="1076"/>
          <ac:spMkLst>
            <pc:docMk/>
            <pc:sldMk cId="1101238558" sldId="280"/>
            <ac:spMk id="2" creationId="{944A970A-2128-CC7B-EE6E-40CF34E4A5C3}"/>
          </ac:spMkLst>
        </pc:spChg>
        <pc:spChg chg="mod">
          <ac:chgData name="Minna Lehtinen" userId="S::minna.lehtinen@ehyt.fi::9e416db7-e835-436c-9f48-767765db0a2a" providerId="AD" clId="Web-{8791D6AC-8DEE-7132-42BE-0A49ED76C64B}" dt="2023-03-06T09:53:09.210" v="1753" actId="20577"/>
          <ac:spMkLst>
            <pc:docMk/>
            <pc:sldMk cId="1101238558" sldId="280"/>
            <ac:spMk id="3" creationId="{7FABD524-4EC1-09B6-B908-7D8143AF78AE}"/>
          </ac:spMkLst>
        </pc:spChg>
      </pc:sldChg>
      <pc:sldChg chg="del">
        <pc:chgData name="Minna Lehtinen" userId="S::minna.lehtinen@ehyt.fi::9e416db7-e835-436c-9f48-767765db0a2a" providerId="AD" clId="Web-{8791D6AC-8DEE-7132-42BE-0A49ED76C64B}" dt="2023-03-06T08:51:38.658" v="43"/>
        <pc:sldMkLst>
          <pc:docMk/>
          <pc:sldMk cId="1410609214" sldId="281"/>
        </pc:sldMkLst>
      </pc:sldChg>
      <pc:sldChg chg="modSp">
        <pc:chgData name="Minna Lehtinen" userId="S::minna.lehtinen@ehyt.fi::9e416db7-e835-436c-9f48-767765db0a2a" providerId="AD" clId="Web-{8791D6AC-8DEE-7132-42BE-0A49ED76C64B}" dt="2023-03-06T09:12:47.686" v="304" actId="20577"/>
        <pc:sldMkLst>
          <pc:docMk/>
          <pc:sldMk cId="705144421" sldId="284"/>
        </pc:sldMkLst>
        <pc:spChg chg="mod">
          <ac:chgData name="Minna Lehtinen" userId="S::minna.lehtinen@ehyt.fi::9e416db7-e835-436c-9f48-767765db0a2a" providerId="AD" clId="Web-{8791D6AC-8DEE-7132-42BE-0A49ED76C64B}" dt="2023-03-06T09:12:47.686" v="304" actId="20577"/>
          <ac:spMkLst>
            <pc:docMk/>
            <pc:sldMk cId="705144421" sldId="284"/>
            <ac:spMk id="2" creationId="{2E396159-D9F3-3ED9-3282-7D3D7B3C9DAA}"/>
          </ac:spMkLst>
        </pc:spChg>
      </pc:sldChg>
      <pc:sldChg chg="modSp">
        <pc:chgData name="Minna Lehtinen" userId="S::minna.lehtinen@ehyt.fi::9e416db7-e835-436c-9f48-767765db0a2a" providerId="AD" clId="Web-{8791D6AC-8DEE-7132-42BE-0A49ED76C64B}" dt="2023-03-06T09:42:04.360" v="1300" actId="20577"/>
        <pc:sldMkLst>
          <pc:docMk/>
          <pc:sldMk cId="1416136732" sldId="285"/>
        </pc:sldMkLst>
        <pc:spChg chg="mod">
          <ac:chgData name="Minna Lehtinen" userId="S::minna.lehtinen@ehyt.fi::9e416db7-e835-436c-9f48-767765db0a2a" providerId="AD" clId="Web-{8791D6AC-8DEE-7132-42BE-0A49ED76C64B}" dt="2023-03-06T09:42:04.360" v="1300" actId="20577"/>
          <ac:spMkLst>
            <pc:docMk/>
            <pc:sldMk cId="1416136732" sldId="285"/>
            <ac:spMk id="2" creationId="{2A0F1CD1-B408-9462-3C9F-A9527757836A}"/>
          </ac:spMkLst>
        </pc:spChg>
      </pc:sldChg>
      <pc:sldChg chg="modSp">
        <pc:chgData name="Minna Lehtinen" userId="S::minna.lehtinen@ehyt.fi::9e416db7-e835-436c-9f48-767765db0a2a" providerId="AD" clId="Web-{8791D6AC-8DEE-7132-42BE-0A49ED76C64B}" dt="2023-03-06T11:40:45.050" v="1785" actId="20577"/>
        <pc:sldMkLst>
          <pc:docMk/>
          <pc:sldMk cId="3575745765" sldId="286"/>
        </pc:sldMkLst>
        <pc:spChg chg="mod">
          <ac:chgData name="Minna Lehtinen" userId="S::minna.lehtinen@ehyt.fi::9e416db7-e835-436c-9f48-767765db0a2a" providerId="AD" clId="Web-{8791D6AC-8DEE-7132-42BE-0A49ED76C64B}" dt="2023-03-06T11:40:45.050" v="1785" actId="20577"/>
          <ac:spMkLst>
            <pc:docMk/>
            <pc:sldMk cId="3575745765" sldId="286"/>
            <ac:spMk id="2" creationId="{DC76F27A-39C6-A79B-3CAF-744DFD1E3D64}"/>
          </ac:spMkLst>
        </pc:spChg>
        <pc:spChg chg="mod">
          <ac:chgData name="Minna Lehtinen" userId="S::minna.lehtinen@ehyt.fi::9e416db7-e835-436c-9f48-767765db0a2a" providerId="AD" clId="Web-{8791D6AC-8DEE-7132-42BE-0A49ED76C64B}" dt="2023-03-06T09:18:14.220" v="469" actId="20577"/>
          <ac:spMkLst>
            <pc:docMk/>
            <pc:sldMk cId="3575745765" sldId="286"/>
            <ac:spMk id="3" creationId="{9B2D04B1-DDA3-ADBB-E98F-4F27DFFC5153}"/>
          </ac:spMkLst>
        </pc:spChg>
      </pc:sldChg>
      <pc:sldChg chg="modSp">
        <pc:chgData name="Minna Lehtinen" userId="S::minna.lehtinen@ehyt.fi::9e416db7-e835-436c-9f48-767765db0a2a" providerId="AD" clId="Web-{8791D6AC-8DEE-7132-42BE-0A49ED76C64B}" dt="2023-03-06T11:42:07.753" v="1788" actId="20577"/>
        <pc:sldMkLst>
          <pc:docMk/>
          <pc:sldMk cId="2370876865" sldId="287"/>
        </pc:sldMkLst>
        <pc:spChg chg="mod">
          <ac:chgData name="Minna Lehtinen" userId="S::minna.lehtinen@ehyt.fi::9e416db7-e835-436c-9f48-767765db0a2a" providerId="AD" clId="Web-{8791D6AC-8DEE-7132-42BE-0A49ED76C64B}" dt="2023-03-06T11:42:07.753" v="1788" actId="20577"/>
          <ac:spMkLst>
            <pc:docMk/>
            <pc:sldMk cId="2370876865" sldId="287"/>
            <ac:spMk id="2" creationId="{6D1D8538-19B8-4A7F-E2DD-2227AFC59106}"/>
          </ac:spMkLst>
        </pc:spChg>
      </pc:sldChg>
      <pc:sldChg chg="modSp">
        <pc:chgData name="Minna Lehtinen" userId="S::minna.lehtinen@ehyt.fi::9e416db7-e835-436c-9f48-767765db0a2a" providerId="AD" clId="Web-{8791D6AC-8DEE-7132-42BE-0A49ED76C64B}" dt="2023-03-06T11:40:30.441" v="1783" actId="20577"/>
        <pc:sldMkLst>
          <pc:docMk/>
          <pc:sldMk cId="1651977249" sldId="288"/>
        </pc:sldMkLst>
        <pc:spChg chg="mod">
          <ac:chgData name="Minna Lehtinen" userId="S::minna.lehtinen@ehyt.fi::9e416db7-e835-436c-9f48-767765db0a2a" providerId="AD" clId="Web-{8791D6AC-8DEE-7132-42BE-0A49ED76C64B}" dt="2023-03-06T11:40:30.441" v="1783" actId="20577"/>
          <ac:spMkLst>
            <pc:docMk/>
            <pc:sldMk cId="1651977249" sldId="288"/>
            <ac:spMk id="2" creationId="{F7C4D2B0-BEF2-1B9B-78D5-984F7D855D46}"/>
          </ac:spMkLst>
        </pc:spChg>
        <pc:spChg chg="mod">
          <ac:chgData name="Minna Lehtinen" userId="S::minna.lehtinen@ehyt.fi::9e416db7-e835-436c-9f48-767765db0a2a" providerId="AD" clId="Web-{8791D6AC-8DEE-7132-42BE-0A49ED76C64B}" dt="2023-03-06T09:18:09.939" v="466" actId="20577"/>
          <ac:spMkLst>
            <pc:docMk/>
            <pc:sldMk cId="1651977249" sldId="288"/>
            <ac:spMk id="3" creationId="{AC9365A9-0A51-4E58-0737-13E35F346381}"/>
          </ac:spMkLst>
        </pc:spChg>
      </pc:sldChg>
      <pc:sldChg chg="modSp">
        <pc:chgData name="Minna Lehtinen" userId="S::minna.lehtinen@ehyt.fi::9e416db7-e835-436c-9f48-767765db0a2a" providerId="AD" clId="Web-{8791D6AC-8DEE-7132-42BE-0A49ED76C64B}" dt="2023-03-06T11:41:12.363" v="1787" actId="20577"/>
        <pc:sldMkLst>
          <pc:docMk/>
          <pc:sldMk cId="1518702231" sldId="289"/>
        </pc:sldMkLst>
        <pc:spChg chg="mod">
          <ac:chgData name="Minna Lehtinen" userId="S::minna.lehtinen@ehyt.fi::9e416db7-e835-436c-9f48-767765db0a2a" providerId="AD" clId="Web-{8791D6AC-8DEE-7132-42BE-0A49ED76C64B}" dt="2023-03-06T11:41:12.363" v="1787" actId="20577"/>
          <ac:spMkLst>
            <pc:docMk/>
            <pc:sldMk cId="1518702231" sldId="289"/>
            <ac:spMk id="2" creationId="{3A9C5909-4AB7-F016-2071-652D2E47D3BF}"/>
          </ac:spMkLst>
        </pc:spChg>
        <pc:spChg chg="mod">
          <ac:chgData name="Minna Lehtinen" userId="S::minna.lehtinen@ehyt.fi::9e416db7-e835-436c-9f48-767765db0a2a" providerId="AD" clId="Web-{8791D6AC-8DEE-7132-42BE-0A49ED76C64B}" dt="2023-03-06T09:18:16.345" v="471" actId="20577"/>
          <ac:spMkLst>
            <pc:docMk/>
            <pc:sldMk cId="1518702231" sldId="289"/>
            <ac:spMk id="3" creationId="{75AFE6BE-78D2-9D4F-B556-0B3529A46F49}"/>
          </ac:spMkLst>
        </pc:spChg>
        <pc:picChg chg="ord">
          <ac:chgData name="Minna Lehtinen" userId="S::minna.lehtinen@ehyt.fi::9e416db7-e835-436c-9f48-767765db0a2a" providerId="AD" clId="Web-{8791D6AC-8DEE-7132-42BE-0A49ED76C64B}" dt="2023-03-06T09:02:02.633" v="190"/>
          <ac:picMkLst>
            <pc:docMk/>
            <pc:sldMk cId="1518702231" sldId="289"/>
            <ac:picMk id="5" creationId="{5DC775D9-595C-A620-F698-BE1010F4A9B2}"/>
          </ac:picMkLst>
        </pc:picChg>
      </pc:sldChg>
      <pc:sldChg chg="modSp">
        <pc:chgData name="Minna Lehtinen" userId="S::minna.lehtinen@ehyt.fi::9e416db7-e835-436c-9f48-767765db0a2a" providerId="AD" clId="Web-{8791D6AC-8DEE-7132-42BE-0A49ED76C64B}" dt="2023-03-06T11:39:50.659" v="1781" actId="20577"/>
        <pc:sldMkLst>
          <pc:docMk/>
          <pc:sldMk cId="2797155603" sldId="290"/>
        </pc:sldMkLst>
        <pc:spChg chg="mod">
          <ac:chgData name="Minna Lehtinen" userId="S::minna.lehtinen@ehyt.fi::9e416db7-e835-436c-9f48-767765db0a2a" providerId="AD" clId="Web-{8791D6AC-8DEE-7132-42BE-0A49ED76C64B}" dt="2023-03-06T11:39:50.659" v="1781" actId="20577"/>
          <ac:spMkLst>
            <pc:docMk/>
            <pc:sldMk cId="2797155603" sldId="290"/>
            <ac:spMk id="2" creationId="{7B82E947-9371-19A3-081A-09D62596E196}"/>
          </ac:spMkLst>
        </pc:spChg>
        <pc:spChg chg="mod">
          <ac:chgData name="Minna Lehtinen" userId="S::minna.lehtinen@ehyt.fi::9e416db7-e835-436c-9f48-767765db0a2a" providerId="AD" clId="Web-{8791D6AC-8DEE-7132-42BE-0A49ED76C64B}" dt="2023-03-06T09:18:05.877" v="464" actId="20577"/>
          <ac:spMkLst>
            <pc:docMk/>
            <pc:sldMk cId="2797155603" sldId="290"/>
            <ac:spMk id="3" creationId="{3B14ACFA-64C8-91A7-57FB-94B6F05B6F4E}"/>
          </ac:spMkLst>
        </pc:spChg>
      </pc:sldChg>
      <pc:sldChg chg="modSp modNotes">
        <pc:chgData name="Minna Lehtinen" userId="S::minna.lehtinen@ehyt.fi::9e416db7-e835-436c-9f48-767765db0a2a" providerId="AD" clId="Web-{8791D6AC-8DEE-7132-42BE-0A49ED76C64B}" dt="2023-03-06T11:39:34.144" v="1779" actId="20577"/>
        <pc:sldMkLst>
          <pc:docMk/>
          <pc:sldMk cId="1321606694" sldId="291"/>
        </pc:sldMkLst>
        <pc:spChg chg="mod">
          <ac:chgData name="Minna Lehtinen" userId="S::minna.lehtinen@ehyt.fi::9e416db7-e835-436c-9f48-767765db0a2a" providerId="AD" clId="Web-{8791D6AC-8DEE-7132-42BE-0A49ED76C64B}" dt="2023-03-06T09:18:03.127" v="462" actId="20577"/>
          <ac:spMkLst>
            <pc:docMk/>
            <pc:sldMk cId="1321606694" sldId="291"/>
            <ac:spMk id="3" creationId="{661CBF9F-2AB2-CC31-FB10-AF885075AF04}"/>
          </ac:spMkLst>
        </pc:spChg>
        <pc:spChg chg="mod">
          <ac:chgData name="Minna Lehtinen" userId="S::minna.lehtinen@ehyt.fi::9e416db7-e835-436c-9f48-767765db0a2a" providerId="AD" clId="Web-{8791D6AC-8DEE-7132-42BE-0A49ED76C64B}" dt="2023-03-06T11:39:34.144" v="1779" actId="20577"/>
          <ac:spMkLst>
            <pc:docMk/>
            <pc:sldMk cId="1321606694" sldId="291"/>
            <ac:spMk id="6" creationId="{B70812A4-0ECE-57C5-15D3-58002C9839CB}"/>
          </ac:spMkLst>
        </pc:spChg>
      </pc:sldChg>
      <pc:sldChg chg="del">
        <pc:chgData name="Minna Lehtinen" userId="S::minna.lehtinen@ehyt.fi::9e416db7-e835-436c-9f48-767765db0a2a" providerId="AD" clId="Web-{8791D6AC-8DEE-7132-42BE-0A49ED76C64B}" dt="2023-03-06T09:55:11.320" v="1773"/>
        <pc:sldMkLst>
          <pc:docMk/>
          <pc:sldMk cId="3770762467" sldId="297"/>
        </pc:sldMkLst>
      </pc:sldChg>
      <pc:sldChg chg="ord">
        <pc:chgData name="Minna Lehtinen" userId="S::minna.lehtinen@ehyt.fi::9e416db7-e835-436c-9f48-767765db0a2a" providerId="AD" clId="Web-{8791D6AC-8DEE-7132-42BE-0A49ED76C64B}" dt="2023-03-06T09:55:26.992" v="1777"/>
        <pc:sldMkLst>
          <pc:docMk/>
          <pc:sldMk cId="3243185963" sldId="300"/>
        </pc:sldMkLst>
      </pc:sldChg>
      <pc:sldChg chg="del">
        <pc:chgData name="Minna Lehtinen" userId="S::minna.lehtinen@ehyt.fi::9e416db7-e835-436c-9f48-767765db0a2a" providerId="AD" clId="Web-{8791D6AC-8DEE-7132-42BE-0A49ED76C64B}" dt="2023-03-06T08:51:25.939" v="40"/>
        <pc:sldMkLst>
          <pc:docMk/>
          <pc:sldMk cId="789208848" sldId="301"/>
        </pc:sldMkLst>
      </pc:sldChg>
      <pc:sldChg chg="del">
        <pc:chgData name="Minna Lehtinen" userId="S::minna.lehtinen@ehyt.fi::9e416db7-e835-436c-9f48-767765db0a2a" providerId="AD" clId="Web-{8791D6AC-8DEE-7132-42BE-0A49ED76C64B}" dt="2023-03-06T08:51:34.142" v="41"/>
        <pc:sldMkLst>
          <pc:docMk/>
          <pc:sldMk cId="1856831885" sldId="310"/>
        </pc:sldMkLst>
      </pc:sldChg>
      <pc:sldChg chg="del">
        <pc:chgData name="Minna Lehtinen" userId="S::minna.lehtinen@ehyt.fi::9e416db7-e835-436c-9f48-767765db0a2a" providerId="AD" clId="Web-{8791D6AC-8DEE-7132-42BE-0A49ED76C64B}" dt="2023-03-06T08:51:36.736" v="42"/>
        <pc:sldMkLst>
          <pc:docMk/>
          <pc:sldMk cId="2715596695" sldId="311"/>
        </pc:sldMkLst>
      </pc:sldChg>
      <pc:sldChg chg="modSp modNotes">
        <pc:chgData name="Minna Lehtinen" userId="S::minna.lehtinen@ehyt.fi::9e416db7-e835-436c-9f48-767765db0a2a" providerId="AD" clId="Web-{8791D6AC-8DEE-7132-42BE-0A49ED76C64B}" dt="2023-03-06T09:47:03.066" v="1720" actId="20577"/>
        <pc:sldMkLst>
          <pc:docMk/>
          <pc:sldMk cId="1422998622" sldId="313"/>
        </pc:sldMkLst>
        <pc:spChg chg="mod">
          <ac:chgData name="Minna Lehtinen" userId="S::minna.lehtinen@ehyt.fi::9e416db7-e835-436c-9f48-767765db0a2a" providerId="AD" clId="Web-{8791D6AC-8DEE-7132-42BE-0A49ED76C64B}" dt="2023-03-06T09:47:03.066" v="1720" actId="20577"/>
          <ac:spMkLst>
            <pc:docMk/>
            <pc:sldMk cId="1422998622" sldId="313"/>
            <ac:spMk id="8" creationId="{92A1919E-D1F7-C3EB-F1CC-E6EEFAE43E71}"/>
          </ac:spMkLst>
        </pc:spChg>
      </pc:sldChg>
      <pc:sldChg chg="modSp modNotes">
        <pc:chgData name="Minna Lehtinen" userId="S::minna.lehtinen@ehyt.fi::9e416db7-e835-436c-9f48-767765db0a2a" providerId="AD" clId="Web-{8791D6AC-8DEE-7132-42BE-0A49ED76C64B}" dt="2023-03-06T09:49:25.817" v="1721"/>
        <pc:sldMkLst>
          <pc:docMk/>
          <pc:sldMk cId="2820049661" sldId="314"/>
        </pc:sldMkLst>
        <pc:spChg chg="mod">
          <ac:chgData name="Minna Lehtinen" userId="S::minna.lehtinen@ehyt.fi::9e416db7-e835-436c-9f48-767765db0a2a" providerId="AD" clId="Web-{8791D6AC-8DEE-7132-42BE-0A49ED76C64B}" dt="2023-03-06T09:39:26.217" v="1281" actId="20577"/>
          <ac:spMkLst>
            <pc:docMk/>
            <pc:sldMk cId="2820049661" sldId="314"/>
            <ac:spMk id="8" creationId="{92A1919E-D1F7-C3EB-F1CC-E6EEFAE43E71}"/>
          </ac:spMkLst>
        </pc:spChg>
      </pc:sldChg>
      <pc:sldChg chg="modSp modNotes">
        <pc:chgData name="Minna Lehtinen" userId="S::minna.lehtinen@ehyt.fi::9e416db7-e835-436c-9f48-767765db0a2a" providerId="AD" clId="Web-{8791D6AC-8DEE-7132-42BE-0A49ED76C64B}" dt="2023-03-06T09:41:09.437" v="1291" actId="20577"/>
        <pc:sldMkLst>
          <pc:docMk/>
          <pc:sldMk cId="269583404" sldId="315"/>
        </pc:sldMkLst>
        <pc:spChg chg="mod">
          <ac:chgData name="Minna Lehtinen" userId="S::minna.lehtinen@ehyt.fi::9e416db7-e835-436c-9f48-767765db0a2a" providerId="AD" clId="Web-{8791D6AC-8DEE-7132-42BE-0A49ED76C64B}" dt="2023-03-06T09:41:09.437" v="1291" actId="20577"/>
          <ac:spMkLst>
            <pc:docMk/>
            <pc:sldMk cId="269583404" sldId="315"/>
            <ac:spMk id="8" creationId="{92A1919E-D1F7-C3EB-F1CC-E6EEFAE43E71}"/>
          </ac:spMkLst>
        </pc:spChg>
      </pc:sldChg>
      <pc:sldChg chg="modSp modNotes">
        <pc:chgData name="Minna Lehtinen" userId="S::minna.lehtinen@ehyt.fi::9e416db7-e835-436c-9f48-767765db0a2a" providerId="AD" clId="Web-{8791D6AC-8DEE-7132-42BE-0A49ED76C64B}" dt="2023-03-06T09:41:01.937" v="1290" actId="20577"/>
        <pc:sldMkLst>
          <pc:docMk/>
          <pc:sldMk cId="3245512860" sldId="316"/>
        </pc:sldMkLst>
        <pc:spChg chg="mod">
          <ac:chgData name="Minna Lehtinen" userId="S::minna.lehtinen@ehyt.fi::9e416db7-e835-436c-9f48-767765db0a2a" providerId="AD" clId="Web-{8791D6AC-8DEE-7132-42BE-0A49ED76C64B}" dt="2023-03-06T09:41:01.937" v="1290" actId="20577"/>
          <ac:spMkLst>
            <pc:docMk/>
            <pc:sldMk cId="3245512860" sldId="316"/>
            <ac:spMk id="8" creationId="{92A1919E-D1F7-C3EB-F1CC-E6EEFAE43E71}"/>
          </ac:spMkLst>
        </pc:spChg>
      </pc:sldChg>
      <pc:sldChg chg="modSp">
        <pc:chgData name="Minna Lehtinen" userId="S::minna.lehtinen@ehyt.fi::9e416db7-e835-436c-9f48-767765db0a2a" providerId="AD" clId="Web-{8791D6AC-8DEE-7132-42BE-0A49ED76C64B}" dt="2023-03-06T09:13:49.562" v="365" actId="20577"/>
        <pc:sldMkLst>
          <pc:docMk/>
          <pc:sldMk cId="2086850674" sldId="326"/>
        </pc:sldMkLst>
        <pc:spChg chg="mod">
          <ac:chgData name="Minna Lehtinen" userId="S::minna.lehtinen@ehyt.fi::9e416db7-e835-436c-9f48-767765db0a2a" providerId="AD" clId="Web-{8791D6AC-8DEE-7132-42BE-0A49ED76C64B}" dt="2023-03-06T09:13:49.562" v="365" actId="20577"/>
          <ac:spMkLst>
            <pc:docMk/>
            <pc:sldMk cId="2086850674" sldId="326"/>
            <ac:spMk id="2" creationId="{2E396159-D9F3-3ED9-3282-7D3D7B3C9DAA}"/>
          </ac:spMkLst>
        </pc:spChg>
      </pc:sldChg>
      <pc:sldChg chg="modSp">
        <pc:chgData name="Minna Lehtinen" userId="S::minna.lehtinen@ehyt.fi::9e416db7-e835-436c-9f48-767765db0a2a" providerId="AD" clId="Web-{8791D6AC-8DEE-7132-42BE-0A49ED76C64B}" dt="2023-03-06T09:16:58.985" v="459" actId="20577"/>
        <pc:sldMkLst>
          <pc:docMk/>
          <pc:sldMk cId="4061093785" sldId="327"/>
        </pc:sldMkLst>
        <pc:spChg chg="mod">
          <ac:chgData name="Minna Lehtinen" userId="S::minna.lehtinen@ehyt.fi::9e416db7-e835-436c-9f48-767765db0a2a" providerId="AD" clId="Web-{8791D6AC-8DEE-7132-42BE-0A49ED76C64B}" dt="2023-03-06T09:16:58.985" v="459" actId="20577"/>
          <ac:spMkLst>
            <pc:docMk/>
            <pc:sldMk cId="4061093785" sldId="327"/>
            <ac:spMk id="2" creationId="{2E396159-D9F3-3ED9-3282-7D3D7B3C9DAA}"/>
          </ac:spMkLst>
        </pc:spChg>
      </pc:sldChg>
      <pc:sldChg chg="ord">
        <pc:chgData name="Minna Lehtinen" userId="S::minna.lehtinen@ehyt.fi::9e416db7-e835-436c-9f48-767765db0a2a" providerId="AD" clId="Web-{8791D6AC-8DEE-7132-42BE-0A49ED76C64B}" dt="2023-03-06T09:50:41.536" v="1725"/>
        <pc:sldMkLst>
          <pc:docMk/>
          <pc:sldMk cId="2931194282" sldId="329"/>
        </pc:sldMkLst>
      </pc:sldChg>
      <pc:sldChg chg="delSp modSp add ord">
        <pc:chgData name="Minna Lehtinen" userId="S::minna.lehtinen@ehyt.fi::9e416db7-e835-436c-9f48-767765db0a2a" providerId="AD" clId="Web-{8791D6AC-8DEE-7132-42BE-0A49ED76C64B}" dt="2023-03-06T09:54:57.180" v="1772" actId="20577"/>
        <pc:sldMkLst>
          <pc:docMk/>
          <pc:sldMk cId="3522872681" sldId="331"/>
        </pc:sldMkLst>
        <pc:spChg chg="del mod">
          <ac:chgData name="Minna Lehtinen" userId="S::minna.lehtinen@ehyt.fi::9e416db7-e835-436c-9f48-767765db0a2a" providerId="AD" clId="Web-{8791D6AC-8DEE-7132-42BE-0A49ED76C64B}" dt="2023-03-06T07:03:31.333" v="9"/>
          <ac:spMkLst>
            <pc:docMk/>
            <pc:sldMk cId="3522872681" sldId="331"/>
            <ac:spMk id="8" creationId="{5C2440B8-4440-6082-0586-FF693A018524}"/>
          </ac:spMkLst>
        </pc:spChg>
        <pc:spChg chg="del mod">
          <ac:chgData name="Minna Lehtinen" userId="S::minna.lehtinen@ehyt.fi::9e416db7-e835-436c-9f48-767765db0a2a" providerId="AD" clId="Web-{8791D6AC-8DEE-7132-42BE-0A49ED76C64B}" dt="2023-03-06T07:03:25.599" v="6"/>
          <ac:spMkLst>
            <pc:docMk/>
            <pc:sldMk cId="3522872681" sldId="331"/>
            <ac:spMk id="14" creationId="{71554C33-5798-BF11-60E5-1E68767D999C}"/>
          </ac:spMkLst>
        </pc:spChg>
        <pc:spChg chg="del">
          <ac:chgData name="Minna Lehtinen" userId="S::minna.lehtinen@ehyt.fi::9e416db7-e835-436c-9f48-767765db0a2a" providerId="AD" clId="Web-{8791D6AC-8DEE-7132-42BE-0A49ED76C64B}" dt="2023-03-06T07:03:29.661" v="8"/>
          <ac:spMkLst>
            <pc:docMk/>
            <pc:sldMk cId="3522872681" sldId="331"/>
            <ac:spMk id="16" creationId="{F93BFC12-AB9B-E540-FEF3-60766F71D07C}"/>
          </ac:spMkLst>
        </pc:spChg>
        <pc:spChg chg="mod">
          <ac:chgData name="Minna Lehtinen" userId="S::minna.lehtinen@ehyt.fi::9e416db7-e835-436c-9f48-767765db0a2a" providerId="AD" clId="Web-{8791D6AC-8DEE-7132-42BE-0A49ED76C64B}" dt="2023-03-06T09:54:57.180" v="1772" actId="20577"/>
          <ac:spMkLst>
            <pc:docMk/>
            <pc:sldMk cId="3522872681" sldId="331"/>
            <ac:spMk id="18" creationId="{D1C35A4A-9487-BADD-8C78-3CB94BFB923A}"/>
          </ac:spMkLst>
        </pc:spChg>
        <pc:grpChg chg="del">
          <ac:chgData name="Minna Lehtinen" userId="S::minna.lehtinen@ehyt.fi::9e416db7-e835-436c-9f48-767765db0a2a" providerId="AD" clId="Web-{8791D6AC-8DEE-7132-42BE-0A49ED76C64B}" dt="2023-03-06T07:03:23.505" v="1"/>
          <ac:grpSpMkLst>
            <pc:docMk/>
            <pc:sldMk cId="3522872681" sldId="331"/>
            <ac:grpSpMk id="12" creationId="{9358D31E-151D-57CB-0683-8ABB505C9ABA}"/>
          </ac:grpSpMkLst>
        </pc:grpChg>
        <pc:picChg chg="del">
          <ac:chgData name="Minna Lehtinen" userId="S::minna.lehtinen@ehyt.fi::9e416db7-e835-436c-9f48-767765db0a2a" providerId="AD" clId="Web-{8791D6AC-8DEE-7132-42BE-0A49ED76C64B}" dt="2023-03-06T07:03:25.505" v="3"/>
          <ac:picMkLst>
            <pc:docMk/>
            <pc:sldMk cId="3522872681" sldId="331"/>
            <ac:picMk id="4" creationId="{2FFB9E84-BC75-F440-F4EE-B7B4D68E1655}"/>
          </ac:picMkLst>
        </pc:picChg>
        <pc:picChg chg="del">
          <ac:chgData name="Minna Lehtinen" userId="S::minna.lehtinen@ehyt.fi::9e416db7-e835-436c-9f48-767765db0a2a" providerId="AD" clId="Web-{8791D6AC-8DEE-7132-42BE-0A49ED76C64B}" dt="2023-03-06T07:03:23.599" v="2"/>
          <ac:picMkLst>
            <pc:docMk/>
            <pc:sldMk cId="3522872681" sldId="331"/>
            <ac:picMk id="6" creationId="{8BF96987-ACA1-28AC-7656-69EC0BFE498B}"/>
          </ac:picMkLst>
        </pc:picChg>
      </pc:sldChg>
      <pc:sldMasterChg chg="add addSldLayout">
        <pc:chgData name="Minna Lehtinen" userId="S::minna.lehtinen@ehyt.fi::9e416db7-e835-436c-9f48-767765db0a2a" providerId="AD" clId="Web-{8791D6AC-8DEE-7132-42BE-0A49ED76C64B}" dt="2023-03-06T07:03:17.974" v="0"/>
        <pc:sldMasterMkLst>
          <pc:docMk/>
          <pc:sldMasterMk cId="3426016659" sldId="2147483754"/>
        </pc:sldMasterMkLst>
        <pc:sldLayoutChg chg="add">
          <pc:chgData name="Minna Lehtinen" userId="S::minna.lehtinen@ehyt.fi::9e416db7-e835-436c-9f48-767765db0a2a" providerId="AD" clId="Web-{8791D6AC-8DEE-7132-42BE-0A49ED76C64B}" dt="2023-03-06T07:03:17.974" v="0"/>
          <pc:sldLayoutMkLst>
            <pc:docMk/>
            <pc:sldMasterMk cId="3426016659" sldId="2147483754"/>
            <pc:sldLayoutMk cId="450945223" sldId="2147483706"/>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2571466391" sldId="2147483733"/>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864868290" sldId="2147483734"/>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4051074373" sldId="2147483736"/>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634730190" sldId="2147483737"/>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756270001" sldId="2147483738"/>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2001558961" sldId="2147483739"/>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570639249" sldId="2147483740"/>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575843735" sldId="2147483743"/>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31688649" sldId="2147483748"/>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984022740" sldId="2147483749"/>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4227174156" sldId="2147483751"/>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4292324038" sldId="2147483752"/>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922235272" sldId="2147483753"/>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891461170" sldId="2147483755"/>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2863207989" sldId="2147483756"/>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705044036" sldId="2147483757"/>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243761612" sldId="2147483758"/>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535526025" sldId="2147483759"/>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634865972" sldId="2147483760"/>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571216059" sldId="2147483761"/>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944175300" sldId="2147483762"/>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945680171" sldId="2147483763"/>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2043421415" sldId="2147483764"/>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954374613" sldId="2147483765"/>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2708913662" sldId="2147483766"/>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337382926" sldId="2147483767"/>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152154015" sldId="2147483768"/>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366628626" sldId="2147483769"/>
          </pc:sldLayoutMkLst>
        </pc:sldLayoutChg>
        <pc:sldLayoutChg chg="add">
          <pc:chgData name="Minna Lehtinen" userId="S::minna.lehtinen@ehyt.fi::9e416db7-e835-436c-9f48-767765db0a2a" providerId="AD" clId="Web-{8791D6AC-8DEE-7132-42BE-0A49ED76C64B}" dt="2023-03-06T07:03:17.974" v="0"/>
          <pc:sldLayoutMkLst>
            <pc:docMk/>
            <pc:sldMasterMk cId="3426016659" sldId="2147483754"/>
            <pc:sldLayoutMk cId="3561627263" sldId="2147483770"/>
          </pc:sldLayoutMkLst>
        </pc:sldLayoutChg>
      </pc:sldMasterChg>
    </pc:docChg>
  </pc:docChgLst>
  <pc:docChgLst>
    <pc:chgData name="Minna Lehtinen" userId="S::minna.lehtinen@ehyt.fi::9e416db7-e835-436c-9f48-767765db0a2a" providerId="AD" clId="Web-{98C247CF-044C-01AA-788C-4C5A9DF8E7B7}"/>
    <pc:docChg chg="addSld modSld sldOrd">
      <pc:chgData name="Minna Lehtinen" userId="S::minna.lehtinen@ehyt.fi::9e416db7-e835-436c-9f48-767765db0a2a" providerId="AD" clId="Web-{98C247CF-044C-01AA-788C-4C5A9DF8E7B7}" dt="2023-02-08T09:32:16.719" v="854" actId="20577"/>
      <pc:docMkLst>
        <pc:docMk/>
      </pc:docMkLst>
      <pc:sldChg chg="addSp delSp modSp">
        <pc:chgData name="Minna Lehtinen" userId="S::minna.lehtinen@ehyt.fi::9e416db7-e835-436c-9f48-767765db0a2a" providerId="AD" clId="Web-{98C247CF-044C-01AA-788C-4C5A9DF8E7B7}" dt="2023-02-08T09:23:15.750" v="559" actId="14100"/>
        <pc:sldMkLst>
          <pc:docMk/>
          <pc:sldMk cId="1172405700" sldId="261"/>
        </pc:sldMkLst>
        <pc:spChg chg="del mod">
          <ac:chgData name="Minna Lehtinen" userId="S::minna.lehtinen@ehyt.fi::9e416db7-e835-436c-9f48-767765db0a2a" providerId="AD" clId="Web-{98C247CF-044C-01AA-788C-4C5A9DF8E7B7}" dt="2023-02-08T08:44:48.041" v="89"/>
          <ac:spMkLst>
            <pc:docMk/>
            <pc:sldMk cId="1172405700" sldId="261"/>
            <ac:spMk id="3" creationId="{CCFF8E34-CF27-7EE2-55AB-5635E26FFCCA}"/>
          </ac:spMkLst>
        </pc:spChg>
        <pc:spChg chg="add mod">
          <ac:chgData name="Minna Lehtinen" userId="S::minna.lehtinen@ehyt.fi::9e416db7-e835-436c-9f48-767765db0a2a" providerId="AD" clId="Web-{98C247CF-044C-01AA-788C-4C5A9DF8E7B7}" dt="2023-02-08T09:23:15.750" v="559" actId="14100"/>
          <ac:spMkLst>
            <pc:docMk/>
            <pc:sldMk cId="1172405700" sldId="261"/>
            <ac:spMk id="6" creationId="{4C4E3148-D627-997A-05CA-F20D5FA5B626}"/>
          </ac:spMkLst>
        </pc:spChg>
        <pc:spChg chg="add del mod">
          <ac:chgData name="Minna Lehtinen" userId="S::minna.lehtinen@ehyt.fi::9e416db7-e835-436c-9f48-767765db0a2a" providerId="AD" clId="Web-{98C247CF-044C-01AA-788C-4C5A9DF8E7B7}" dt="2023-02-08T08:47:20.671" v="162"/>
          <ac:spMkLst>
            <pc:docMk/>
            <pc:sldMk cId="1172405700" sldId="261"/>
            <ac:spMk id="7" creationId="{4AEA59DE-6516-05DF-085F-A2769ABE87C3}"/>
          </ac:spMkLst>
        </pc:spChg>
        <pc:picChg chg="mod">
          <ac:chgData name="Minna Lehtinen" userId="S::minna.lehtinen@ehyt.fi::9e416db7-e835-436c-9f48-767765db0a2a" providerId="AD" clId="Web-{98C247CF-044C-01AA-788C-4C5A9DF8E7B7}" dt="2023-02-08T09:17:27.943" v="446" actId="1076"/>
          <ac:picMkLst>
            <pc:docMk/>
            <pc:sldMk cId="1172405700" sldId="261"/>
            <ac:picMk id="8" creationId="{3824375E-B6A7-56C2-5788-A000E65320FA}"/>
          </ac:picMkLst>
        </pc:picChg>
      </pc:sldChg>
      <pc:sldChg chg="ord">
        <pc:chgData name="Minna Lehtinen" userId="S::minna.lehtinen@ehyt.fi::9e416db7-e835-436c-9f48-767765db0a2a" providerId="AD" clId="Web-{98C247CF-044C-01AA-788C-4C5A9DF8E7B7}" dt="2023-02-08T09:24:57.706" v="565"/>
        <pc:sldMkLst>
          <pc:docMk/>
          <pc:sldMk cId="2742509425" sldId="273"/>
        </pc:sldMkLst>
      </pc:sldChg>
      <pc:sldChg chg="ord">
        <pc:chgData name="Minna Lehtinen" userId="S::minna.lehtinen@ehyt.fi::9e416db7-e835-436c-9f48-767765db0a2a" providerId="AD" clId="Web-{98C247CF-044C-01AA-788C-4C5A9DF8E7B7}" dt="2023-02-08T09:24:57.706" v="564"/>
        <pc:sldMkLst>
          <pc:docMk/>
          <pc:sldMk cId="3316109134" sldId="274"/>
        </pc:sldMkLst>
      </pc:sldChg>
      <pc:sldChg chg="ord">
        <pc:chgData name="Minna Lehtinen" userId="S::minna.lehtinen@ehyt.fi::9e416db7-e835-436c-9f48-767765db0a2a" providerId="AD" clId="Web-{98C247CF-044C-01AA-788C-4C5A9DF8E7B7}" dt="2023-02-08T09:24:57.706" v="563"/>
        <pc:sldMkLst>
          <pc:docMk/>
          <pc:sldMk cId="1397326049" sldId="275"/>
        </pc:sldMkLst>
      </pc:sldChg>
      <pc:sldChg chg="ord">
        <pc:chgData name="Minna Lehtinen" userId="S::minna.lehtinen@ehyt.fi::9e416db7-e835-436c-9f48-767765db0a2a" providerId="AD" clId="Web-{98C247CF-044C-01AA-788C-4C5A9DF8E7B7}" dt="2023-02-08T09:24:57.706" v="566"/>
        <pc:sldMkLst>
          <pc:docMk/>
          <pc:sldMk cId="3302995666" sldId="279"/>
        </pc:sldMkLst>
      </pc:sldChg>
      <pc:sldChg chg="ord">
        <pc:chgData name="Minna Lehtinen" userId="S::minna.lehtinen@ehyt.fi::9e416db7-e835-436c-9f48-767765db0a2a" providerId="AD" clId="Web-{98C247CF-044C-01AA-788C-4C5A9DF8E7B7}" dt="2023-02-08T09:24:57.706" v="562"/>
        <pc:sldMkLst>
          <pc:docMk/>
          <pc:sldMk cId="1101238558" sldId="280"/>
        </pc:sldMkLst>
      </pc:sldChg>
      <pc:sldChg chg="modSp">
        <pc:chgData name="Minna Lehtinen" userId="S::minna.lehtinen@ehyt.fi::9e416db7-e835-436c-9f48-767765db0a2a" providerId="AD" clId="Web-{98C247CF-044C-01AA-788C-4C5A9DF8E7B7}" dt="2023-02-08T09:23:36.985" v="561" actId="14100"/>
        <pc:sldMkLst>
          <pc:docMk/>
          <pc:sldMk cId="2798535054" sldId="282"/>
        </pc:sldMkLst>
        <pc:spChg chg="mod">
          <ac:chgData name="Minna Lehtinen" userId="S::minna.lehtinen@ehyt.fi::9e416db7-e835-436c-9f48-767765db0a2a" providerId="AD" clId="Web-{98C247CF-044C-01AA-788C-4C5A9DF8E7B7}" dt="2023-02-08T09:23:36.985" v="561" actId="14100"/>
          <ac:spMkLst>
            <pc:docMk/>
            <pc:sldMk cId="2798535054" sldId="282"/>
            <ac:spMk id="12" creationId="{1639E85C-A1DB-0A8B-6D31-8F620AEBCCAD}"/>
          </ac:spMkLst>
        </pc:spChg>
        <pc:picChg chg="mod">
          <ac:chgData name="Minna Lehtinen" userId="S::minna.lehtinen@ehyt.fi::9e416db7-e835-436c-9f48-767765db0a2a" providerId="AD" clId="Web-{98C247CF-044C-01AA-788C-4C5A9DF8E7B7}" dt="2023-02-08T09:18:00.913" v="454" actId="1076"/>
          <ac:picMkLst>
            <pc:docMk/>
            <pc:sldMk cId="2798535054" sldId="282"/>
            <ac:picMk id="8" creationId="{3824375E-B6A7-56C2-5788-A000E65320FA}"/>
          </ac:picMkLst>
        </pc:picChg>
      </pc:sldChg>
      <pc:sldChg chg="addSp delSp modSp add ord replId">
        <pc:chgData name="Minna Lehtinen" userId="S::minna.lehtinen@ehyt.fi::9e416db7-e835-436c-9f48-767765db0a2a" providerId="AD" clId="Web-{98C247CF-044C-01AA-788C-4C5A9DF8E7B7}" dt="2023-02-08T09:32:16.719" v="854" actId="20577"/>
        <pc:sldMkLst>
          <pc:docMk/>
          <pc:sldMk cId="2407879510" sldId="283"/>
        </pc:sldMkLst>
        <pc:spChg chg="add mod">
          <ac:chgData name="Minna Lehtinen" userId="S::minna.lehtinen@ehyt.fi::9e416db7-e835-436c-9f48-767765db0a2a" providerId="AD" clId="Web-{98C247CF-044C-01AA-788C-4C5A9DF8E7B7}" dt="2023-02-08T09:32:16.719" v="854" actId="20577"/>
          <ac:spMkLst>
            <pc:docMk/>
            <pc:sldMk cId="2407879510" sldId="283"/>
            <ac:spMk id="2" creationId="{527F2AF6-A4D2-F73B-D0D3-8031F209826E}"/>
          </ac:spMkLst>
        </pc:spChg>
        <pc:spChg chg="del mod">
          <ac:chgData name="Minna Lehtinen" userId="S::minna.lehtinen@ehyt.fi::9e416db7-e835-436c-9f48-767765db0a2a" providerId="AD" clId="Web-{98C247CF-044C-01AA-788C-4C5A9DF8E7B7}" dt="2023-02-08T09:02:54.464" v="264"/>
          <ac:spMkLst>
            <pc:docMk/>
            <pc:sldMk cId="2407879510" sldId="283"/>
            <ac:spMk id="12" creationId="{1639E85C-A1DB-0A8B-6D31-8F620AEBCCAD}"/>
          </ac:spMkLst>
        </pc:spChg>
        <pc:picChg chg="mod">
          <ac:chgData name="Minna Lehtinen" userId="S::minna.lehtinen@ehyt.fi::9e416db7-e835-436c-9f48-767765db0a2a" providerId="AD" clId="Web-{98C247CF-044C-01AA-788C-4C5A9DF8E7B7}" dt="2023-02-08T09:18:38.898" v="457" actId="1076"/>
          <ac:picMkLst>
            <pc:docMk/>
            <pc:sldMk cId="2407879510" sldId="283"/>
            <ac:picMk id="8" creationId="{3824375E-B6A7-56C2-5788-A000E65320FA}"/>
          </ac:picMkLst>
        </pc:picChg>
      </pc:sldChg>
    </pc:docChg>
  </pc:docChgLst>
  <pc:docChgLst>
    <pc:chgData name="Heini Kärkkäinen" userId="S::heini.karkkainen@ehyt.fi::10c35dde-3877-4396-9255-e7f1fecaed59" providerId="AD" clId="Web-{812A3778-F560-7713-C970-EF27B080470C}"/>
    <pc:docChg chg="addSld delSld modSld sldOrd">
      <pc:chgData name="Heini Kärkkäinen" userId="S::heini.karkkainen@ehyt.fi::10c35dde-3877-4396-9255-e7f1fecaed59" providerId="AD" clId="Web-{812A3778-F560-7713-C970-EF27B080470C}" dt="2023-08-24T12:17:12.982" v="381"/>
      <pc:docMkLst>
        <pc:docMk/>
      </pc:docMkLst>
      <pc:sldChg chg="modSp">
        <pc:chgData name="Heini Kärkkäinen" userId="S::heini.karkkainen@ehyt.fi::10c35dde-3877-4396-9255-e7f1fecaed59" providerId="AD" clId="Web-{812A3778-F560-7713-C970-EF27B080470C}" dt="2023-08-24T12:02:12.326" v="117" actId="20577"/>
        <pc:sldMkLst>
          <pc:docMk/>
          <pc:sldMk cId="1101238558" sldId="280"/>
        </pc:sldMkLst>
        <pc:spChg chg="mod">
          <ac:chgData name="Heini Kärkkäinen" userId="S::heini.karkkainen@ehyt.fi::10c35dde-3877-4396-9255-e7f1fecaed59" providerId="AD" clId="Web-{812A3778-F560-7713-C970-EF27B080470C}" dt="2023-08-24T12:02:12.326" v="117" actId="20577"/>
          <ac:spMkLst>
            <pc:docMk/>
            <pc:sldMk cId="1101238558" sldId="280"/>
            <ac:spMk id="2" creationId="{944A970A-2128-CC7B-EE6E-40CF34E4A5C3}"/>
          </ac:spMkLst>
        </pc:spChg>
      </pc:sldChg>
      <pc:sldChg chg="del">
        <pc:chgData name="Heini Kärkkäinen" userId="S::heini.karkkainen@ehyt.fi::10c35dde-3877-4396-9255-e7f1fecaed59" providerId="AD" clId="Web-{812A3778-F560-7713-C970-EF27B080470C}" dt="2023-08-24T11:45:20.318" v="0"/>
        <pc:sldMkLst>
          <pc:docMk/>
          <pc:sldMk cId="737683483" sldId="283"/>
        </pc:sldMkLst>
      </pc:sldChg>
      <pc:sldChg chg="del">
        <pc:chgData name="Heini Kärkkäinen" userId="S::heini.karkkainen@ehyt.fi::10c35dde-3877-4396-9255-e7f1fecaed59" providerId="AD" clId="Web-{812A3778-F560-7713-C970-EF27B080470C}" dt="2023-08-24T12:10:22.376" v="118"/>
        <pc:sldMkLst>
          <pc:docMk/>
          <pc:sldMk cId="2534549822" sldId="317"/>
        </pc:sldMkLst>
      </pc:sldChg>
      <pc:sldChg chg="addSp delSp modSp del mod ord modClrScheme chgLayout">
        <pc:chgData name="Heini Kärkkäinen" userId="S::heini.karkkainen@ehyt.fi::10c35dde-3877-4396-9255-e7f1fecaed59" providerId="AD" clId="Web-{812A3778-F560-7713-C970-EF27B080470C}" dt="2023-08-24T11:51:20.656" v="22"/>
        <pc:sldMkLst>
          <pc:docMk/>
          <pc:sldMk cId="2885208666" sldId="345"/>
        </pc:sldMkLst>
        <pc:spChg chg="mod ord">
          <ac:chgData name="Heini Kärkkäinen" userId="S::heini.karkkainen@ehyt.fi::10c35dde-3877-4396-9255-e7f1fecaed59" providerId="AD" clId="Web-{812A3778-F560-7713-C970-EF27B080470C}" dt="2023-08-24T11:49:11.991" v="4"/>
          <ac:spMkLst>
            <pc:docMk/>
            <pc:sldMk cId="2885208666" sldId="345"/>
            <ac:spMk id="3" creationId="{6F3AB91A-0E97-196F-0345-3666491035D9}"/>
          </ac:spMkLst>
        </pc:spChg>
        <pc:spChg chg="add del mod ord">
          <ac:chgData name="Heini Kärkkäinen" userId="S::heini.karkkainen@ehyt.fi::10c35dde-3877-4396-9255-e7f1fecaed59" providerId="AD" clId="Web-{812A3778-F560-7713-C970-EF27B080470C}" dt="2023-08-24T11:49:11.991" v="4"/>
          <ac:spMkLst>
            <pc:docMk/>
            <pc:sldMk cId="2885208666" sldId="345"/>
            <ac:spMk id="4" creationId="{A213E2D4-9BB5-02C3-D667-D2B8CC74FE88}"/>
          </ac:spMkLst>
        </pc:spChg>
        <pc:picChg chg="mod ord">
          <ac:chgData name="Heini Kärkkäinen" userId="S::heini.karkkainen@ehyt.fi::10c35dde-3877-4396-9255-e7f1fecaed59" providerId="AD" clId="Web-{812A3778-F560-7713-C970-EF27B080470C}" dt="2023-08-24T11:49:11.991" v="4"/>
          <ac:picMkLst>
            <pc:docMk/>
            <pc:sldMk cId="2885208666" sldId="345"/>
            <ac:picMk id="6" creationId="{CE9D57A5-7305-0F9E-0B7B-E9F97A7A1DAE}"/>
          </ac:picMkLst>
        </pc:picChg>
      </pc:sldChg>
      <pc:sldChg chg="modNotes">
        <pc:chgData name="Heini Kärkkäinen" userId="S::heini.karkkainen@ehyt.fi::10c35dde-3877-4396-9255-e7f1fecaed59" providerId="AD" clId="Web-{812A3778-F560-7713-C970-EF27B080470C}" dt="2023-08-24T12:17:12.982" v="381"/>
        <pc:sldMkLst>
          <pc:docMk/>
          <pc:sldMk cId="2900062747" sldId="346"/>
        </pc:sldMkLst>
      </pc:sldChg>
      <pc:sldChg chg="addSp delSp modSp add mod replId modClrScheme chgLayout modNotes">
        <pc:chgData name="Heini Kärkkäinen" userId="S::heini.karkkainen@ehyt.fi::10c35dde-3877-4396-9255-e7f1fecaed59" providerId="AD" clId="Web-{812A3778-F560-7713-C970-EF27B080470C}" dt="2023-08-24T11:53:18.289" v="113"/>
        <pc:sldMkLst>
          <pc:docMk/>
          <pc:sldMk cId="1501145954" sldId="348"/>
        </pc:sldMkLst>
        <pc:spChg chg="del mod">
          <ac:chgData name="Heini Kärkkäinen" userId="S::heini.karkkainen@ehyt.fi::10c35dde-3877-4396-9255-e7f1fecaed59" providerId="AD" clId="Web-{812A3778-F560-7713-C970-EF27B080470C}" dt="2023-08-24T11:49:48.946" v="10"/>
          <ac:spMkLst>
            <pc:docMk/>
            <pc:sldMk cId="1501145954" sldId="348"/>
            <ac:spMk id="2" creationId="{8732203C-03A8-93C5-B5A1-FC58AAC10ACC}"/>
          </ac:spMkLst>
        </pc:spChg>
        <pc:spChg chg="del mod ord">
          <ac:chgData name="Heini Kärkkäinen" userId="S::heini.karkkainen@ehyt.fi::10c35dde-3877-4396-9255-e7f1fecaed59" providerId="AD" clId="Web-{812A3778-F560-7713-C970-EF27B080470C}" dt="2023-08-24T11:49:51.009" v="11"/>
          <ac:spMkLst>
            <pc:docMk/>
            <pc:sldMk cId="1501145954" sldId="348"/>
            <ac:spMk id="3" creationId="{6F3AB91A-0E97-196F-0345-3666491035D9}"/>
          </ac:spMkLst>
        </pc:spChg>
        <pc:spChg chg="add del mod">
          <ac:chgData name="Heini Kärkkäinen" userId="S::heini.karkkainen@ehyt.fi::10c35dde-3877-4396-9255-e7f1fecaed59" providerId="AD" clId="Web-{812A3778-F560-7713-C970-EF27B080470C}" dt="2023-08-24T11:50:09.260" v="15"/>
          <ac:spMkLst>
            <pc:docMk/>
            <pc:sldMk cId="1501145954" sldId="348"/>
            <ac:spMk id="5" creationId="{C0372C4D-BE92-48B0-150D-A77C1AFDCC26}"/>
          </ac:spMkLst>
        </pc:spChg>
        <pc:spChg chg="add mod">
          <ac:chgData name="Heini Kärkkäinen" userId="S::heini.karkkainen@ehyt.fi::10c35dde-3877-4396-9255-e7f1fecaed59" providerId="AD" clId="Web-{812A3778-F560-7713-C970-EF27B080470C}" dt="2023-08-24T11:50:13.417" v="16" actId="1076"/>
          <ac:spMkLst>
            <pc:docMk/>
            <pc:sldMk cId="1501145954" sldId="348"/>
            <ac:spMk id="8" creationId="{666780ED-1CF9-01D8-CD69-06CC5059BEF1}"/>
          </ac:spMkLst>
        </pc:spChg>
        <pc:spChg chg="add mod">
          <ac:chgData name="Heini Kärkkäinen" userId="S::heini.karkkainen@ehyt.fi::10c35dde-3877-4396-9255-e7f1fecaed59" providerId="AD" clId="Web-{812A3778-F560-7713-C970-EF27B080470C}" dt="2023-08-24T11:51:12.890" v="21" actId="1076"/>
          <ac:spMkLst>
            <pc:docMk/>
            <pc:sldMk cId="1501145954" sldId="348"/>
            <ac:spMk id="10" creationId="{63412510-6761-2995-4124-DA6380E13872}"/>
          </ac:spMkLst>
        </pc:spChg>
        <pc:picChg chg="mod ord">
          <ac:chgData name="Heini Kärkkäinen" userId="S::heini.karkkainen@ehyt.fi::10c35dde-3877-4396-9255-e7f1fecaed59" providerId="AD" clId="Web-{812A3778-F560-7713-C970-EF27B080470C}" dt="2023-08-24T11:50:01.604" v="13" actId="1076"/>
          <ac:picMkLst>
            <pc:docMk/>
            <pc:sldMk cId="1501145954" sldId="348"/>
            <ac:picMk id="6" creationId="{CE9D57A5-7305-0F9E-0B7B-E9F97A7A1DAE}"/>
          </ac:picMkLst>
        </pc:picChg>
      </pc:sldChg>
      <pc:sldChg chg="delSp modSp new mod modClrScheme chgLayout">
        <pc:chgData name="Heini Kärkkäinen" userId="S::heini.karkkainen@ehyt.fi::10c35dde-3877-4396-9255-e7f1fecaed59" providerId="AD" clId="Web-{812A3778-F560-7713-C970-EF27B080470C}" dt="2023-08-24T12:11:09.957" v="128" actId="20577"/>
        <pc:sldMkLst>
          <pc:docMk/>
          <pc:sldMk cId="3665470892" sldId="349"/>
        </pc:sldMkLst>
        <pc:spChg chg="del">
          <ac:chgData name="Heini Kärkkäinen" userId="S::heini.karkkainen@ehyt.fi::10c35dde-3877-4396-9255-e7f1fecaed59" providerId="AD" clId="Web-{812A3778-F560-7713-C970-EF27B080470C}" dt="2023-08-24T12:11:04.972" v="120"/>
          <ac:spMkLst>
            <pc:docMk/>
            <pc:sldMk cId="3665470892" sldId="349"/>
            <ac:spMk id="2" creationId="{51803D44-782A-F231-0828-418E354A1107}"/>
          </ac:spMkLst>
        </pc:spChg>
        <pc:spChg chg="mod ord">
          <ac:chgData name="Heini Kärkkäinen" userId="S::heini.karkkainen@ehyt.fi::10c35dde-3877-4396-9255-e7f1fecaed59" providerId="AD" clId="Web-{812A3778-F560-7713-C970-EF27B080470C}" dt="2023-08-24T12:11:09.957" v="128" actId="20577"/>
          <ac:spMkLst>
            <pc:docMk/>
            <pc:sldMk cId="3665470892" sldId="349"/>
            <ac:spMk id="3" creationId="{E0116826-14EA-316F-7DD3-7C7E2908F2D7}"/>
          </ac:spMkLst>
        </pc:spChg>
        <pc:spChg chg="del">
          <ac:chgData name="Heini Kärkkäinen" userId="S::heini.karkkainen@ehyt.fi::10c35dde-3877-4396-9255-e7f1fecaed59" providerId="AD" clId="Web-{812A3778-F560-7713-C970-EF27B080470C}" dt="2023-08-24T12:11:04.972" v="120"/>
          <ac:spMkLst>
            <pc:docMk/>
            <pc:sldMk cId="3665470892" sldId="349"/>
            <ac:spMk id="4" creationId="{5392ADBC-B89B-A315-02E8-3214C973E367}"/>
          </ac:spMkLst>
        </pc:spChg>
      </pc:sldChg>
      <pc:sldChg chg="modSp new">
        <pc:chgData name="Heini Kärkkäinen" userId="S::heini.karkkainen@ehyt.fi::10c35dde-3877-4396-9255-e7f1fecaed59" providerId="AD" clId="Web-{812A3778-F560-7713-C970-EF27B080470C}" dt="2023-08-24T12:11:54.132" v="169" actId="20577"/>
        <pc:sldMkLst>
          <pc:docMk/>
          <pc:sldMk cId="350653284" sldId="350"/>
        </pc:sldMkLst>
        <pc:spChg chg="mod">
          <ac:chgData name="Heini Kärkkäinen" userId="S::heini.karkkainen@ehyt.fi::10c35dde-3877-4396-9255-e7f1fecaed59" providerId="AD" clId="Web-{812A3778-F560-7713-C970-EF27B080470C}" dt="2023-08-24T12:11:39.553" v="147" actId="20577"/>
          <ac:spMkLst>
            <pc:docMk/>
            <pc:sldMk cId="350653284" sldId="350"/>
            <ac:spMk id="2" creationId="{8D4CD717-86F7-AFC6-6DCB-5494EF69D12B}"/>
          </ac:spMkLst>
        </pc:spChg>
        <pc:spChg chg="mod">
          <ac:chgData name="Heini Kärkkäinen" userId="S::heini.karkkainen@ehyt.fi::10c35dde-3877-4396-9255-e7f1fecaed59" providerId="AD" clId="Web-{812A3778-F560-7713-C970-EF27B080470C}" dt="2023-08-24T12:11:54.132" v="169" actId="20577"/>
          <ac:spMkLst>
            <pc:docMk/>
            <pc:sldMk cId="350653284" sldId="350"/>
            <ac:spMk id="3" creationId="{AC9F1D30-A1A5-288E-B078-D5C63B45AEE4}"/>
          </ac:spMkLst>
        </pc:spChg>
      </pc:sldChg>
    </pc:docChg>
  </pc:docChgLst>
  <pc:docChgLst>
    <pc:chgData name="Minna Lehtinen" userId="S::minna.lehtinen@ehyt.fi::9e416db7-e835-436c-9f48-767765db0a2a" providerId="AD" clId="Web-{EF6011CE-2C83-9114-3239-2EC6B9046C2E}"/>
    <pc:docChg chg="modSld">
      <pc:chgData name="Minna Lehtinen" userId="S::minna.lehtinen@ehyt.fi::9e416db7-e835-436c-9f48-767765db0a2a" providerId="AD" clId="Web-{EF6011CE-2C83-9114-3239-2EC6B9046C2E}" dt="2023-03-10T13:54:44.491" v="4" actId="1076"/>
      <pc:docMkLst>
        <pc:docMk/>
      </pc:docMkLst>
      <pc:sldChg chg="modSp">
        <pc:chgData name="Minna Lehtinen" userId="S::minna.lehtinen@ehyt.fi::9e416db7-e835-436c-9f48-767765db0a2a" providerId="AD" clId="Web-{EF6011CE-2C83-9114-3239-2EC6B9046C2E}" dt="2023-03-10T13:54:44.491" v="4" actId="1076"/>
        <pc:sldMkLst>
          <pc:docMk/>
          <pc:sldMk cId="956536268" sldId="325"/>
        </pc:sldMkLst>
        <pc:grpChg chg="mod">
          <ac:chgData name="Minna Lehtinen" userId="S::minna.lehtinen@ehyt.fi::9e416db7-e835-436c-9f48-767765db0a2a" providerId="AD" clId="Web-{EF6011CE-2C83-9114-3239-2EC6B9046C2E}" dt="2023-03-10T13:54:40.913" v="2" actId="1076"/>
          <ac:grpSpMkLst>
            <pc:docMk/>
            <pc:sldMk cId="956536268" sldId="325"/>
            <ac:grpSpMk id="2" creationId="{0DE079A6-34F9-3795-4011-ABC209C7DDC0}"/>
          </ac:grpSpMkLst>
        </pc:grpChg>
        <pc:grpChg chg="mod">
          <ac:chgData name="Minna Lehtinen" userId="S::minna.lehtinen@ehyt.fi::9e416db7-e835-436c-9f48-767765db0a2a" providerId="AD" clId="Web-{EF6011CE-2C83-9114-3239-2EC6B9046C2E}" dt="2023-03-10T13:54:44.491" v="4" actId="1076"/>
          <ac:grpSpMkLst>
            <pc:docMk/>
            <pc:sldMk cId="956536268" sldId="325"/>
            <ac:grpSpMk id="3" creationId="{190DDB40-96C9-4E3B-322B-27AE2DF2A54C}"/>
          </ac:grpSpMkLst>
        </pc:grpChg>
        <pc:grpChg chg="mod">
          <ac:chgData name="Minna Lehtinen" userId="S::minna.lehtinen@ehyt.fi::9e416db7-e835-436c-9f48-767765db0a2a" providerId="AD" clId="Web-{EF6011CE-2C83-9114-3239-2EC6B9046C2E}" dt="2023-03-10T13:54:43.085" v="3" actId="1076"/>
          <ac:grpSpMkLst>
            <pc:docMk/>
            <pc:sldMk cId="956536268" sldId="325"/>
            <ac:grpSpMk id="7" creationId="{78D268E8-9E7E-AF20-4E0C-C09E423227B0}"/>
          </ac:grpSpMkLst>
        </pc:grpChg>
      </pc:sldChg>
    </pc:docChg>
  </pc:docChgLst>
  <pc:docChgLst>
    <pc:chgData name="Minna Lehtinen" userId="S::minna.lehtinen@ehyt.fi::9e416db7-e835-436c-9f48-767765db0a2a" providerId="AD" clId="Web-{24D559E5-6300-596C-C3BF-BA6290421FC8}"/>
    <pc:docChg chg="addSld delSld modSld">
      <pc:chgData name="Minna Lehtinen" userId="S::minna.lehtinen@ehyt.fi::9e416db7-e835-436c-9f48-767765db0a2a" providerId="AD" clId="Web-{24D559E5-6300-596C-C3BF-BA6290421FC8}" dt="2023-05-15T07:47:20.839" v="14"/>
      <pc:docMkLst>
        <pc:docMk/>
      </pc:docMkLst>
      <pc:sldChg chg="addSp delSp modSp del">
        <pc:chgData name="Minna Lehtinen" userId="S::minna.lehtinen@ehyt.fi::9e416db7-e835-436c-9f48-767765db0a2a" providerId="AD" clId="Web-{24D559E5-6300-596C-C3BF-BA6290421FC8}" dt="2023-05-15T07:47:20.839" v="14"/>
        <pc:sldMkLst>
          <pc:docMk/>
          <pc:sldMk cId="1362309594" sldId="330"/>
        </pc:sldMkLst>
        <pc:spChg chg="mod">
          <ac:chgData name="Minna Lehtinen" userId="S::minna.lehtinen@ehyt.fi::9e416db7-e835-436c-9f48-767765db0a2a" providerId="AD" clId="Web-{24D559E5-6300-596C-C3BF-BA6290421FC8}" dt="2023-05-15T06:45:19.593" v="9" actId="1076"/>
          <ac:spMkLst>
            <pc:docMk/>
            <pc:sldMk cId="1362309594" sldId="330"/>
            <ac:spMk id="20" creationId="{F0C7BD35-7548-3C1E-EF60-6ADA0F6863B1}"/>
          </ac:spMkLst>
        </pc:spChg>
        <pc:picChg chg="add del">
          <ac:chgData name="Minna Lehtinen" userId="S::minna.lehtinen@ehyt.fi::9e416db7-e835-436c-9f48-767765db0a2a" providerId="AD" clId="Web-{24D559E5-6300-596C-C3BF-BA6290421FC8}" dt="2023-05-15T06:44:37.624" v="5"/>
          <ac:picMkLst>
            <pc:docMk/>
            <pc:sldMk cId="1362309594" sldId="330"/>
            <ac:picMk id="5" creationId="{42B3484A-9190-1F24-F522-1A8DF05A059B}"/>
          </ac:picMkLst>
        </pc:picChg>
        <pc:picChg chg="add mod">
          <ac:chgData name="Minna Lehtinen" userId="S::minna.lehtinen@ehyt.fi::9e416db7-e835-436c-9f48-767765db0a2a" providerId="AD" clId="Web-{24D559E5-6300-596C-C3BF-BA6290421FC8}" dt="2023-05-15T07:44:35.521" v="13" actId="1076"/>
          <ac:picMkLst>
            <pc:docMk/>
            <pc:sldMk cId="1362309594" sldId="330"/>
            <ac:picMk id="5" creationId="{7A833528-6E78-445D-DB59-D3DEE5A8C891}"/>
          </ac:picMkLst>
        </pc:picChg>
        <pc:picChg chg="add del mod">
          <ac:chgData name="Minna Lehtinen" userId="S::minna.lehtinen@ehyt.fi::9e416db7-e835-436c-9f48-767765db0a2a" providerId="AD" clId="Web-{24D559E5-6300-596C-C3BF-BA6290421FC8}" dt="2023-05-15T07:43:47.254" v="11"/>
          <ac:picMkLst>
            <pc:docMk/>
            <pc:sldMk cId="1362309594" sldId="330"/>
            <ac:picMk id="6" creationId="{9066ED8B-CF8F-DB87-9016-CD35CBAD0E4C}"/>
          </ac:picMkLst>
        </pc:picChg>
        <pc:picChg chg="del">
          <ac:chgData name="Minna Lehtinen" userId="S::minna.lehtinen@ehyt.fi::9e416db7-e835-436c-9f48-767765db0a2a" providerId="AD" clId="Web-{24D559E5-6300-596C-C3BF-BA6290421FC8}" dt="2023-05-15T06:44:02.186" v="0"/>
          <ac:picMkLst>
            <pc:docMk/>
            <pc:sldMk cId="1362309594" sldId="330"/>
            <ac:picMk id="10" creationId="{5F854BDC-3D5F-AB99-BD73-9CFBF5D02E0D}"/>
          </ac:picMkLst>
        </pc:picChg>
      </pc:sldChg>
      <pc:sldChg chg="add replId">
        <pc:chgData name="Minna Lehtinen" userId="S::minna.lehtinen@ehyt.fi::9e416db7-e835-436c-9f48-767765db0a2a" providerId="AD" clId="Web-{24D559E5-6300-596C-C3BF-BA6290421FC8}" dt="2023-05-15T07:43:46.097" v="10"/>
        <pc:sldMkLst>
          <pc:docMk/>
          <pc:sldMk cId="3240084565" sldId="338"/>
        </pc:sldMkLst>
      </pc:sldChg>
    </pc:docChg>
  </pc:docChgLst>
  <pc:docChgLst>
    <pc:chgData name="Heini Kärkkäinen" userId="S::heini.karkkainen@ehyt.fi::10c35dde-3877-4396-9255-e7f1fecaed59" providerId="AD" clId="Web-{159C9D9C-A7BE-A951-6900-C15D24E0B27A}"/>
    <pc:docChg chg="addSld delSld modSld sldOrd addMainMaster">
      <pc:chgData name="Heini Kärkkäinen" userId="S::heini.karkkainen@ehyt.fi::10c35dde-3877-4396-9255-e7f1fecaed59" providerId="AD" clId="Web-{159C9D9C-A7BE-A951-6900-C15D24E0B27A}" dt="2023-09-07T11:22:39.137" v="839"/>
      <pc:docMkLst>
        <pc:docMk/>
      </pc:docMkLst>
      <pc:sldChg chg="modSp del">
        <pc:chgData name="Heini Kärkkäinen" userId="S::heini.karkkainen@ehyt.fi::10c35dde-3877-4396-9255-e7f1fecaed59" providerId="AD" clId="Web-{159C9D9C-A7BE-A951-6900-C15D24E0B27A}" dt="2023-09-07T11:22:39.137" v="839"/>
        <pc:sldMkLst>
          <pc:docMk/>
          <pc:sldMk cId="350653284" sldId="350"/>
        </pc:sldMkLst>
        <pc:spChg chg="mod">
          <ac:chgData name="Heini Kärkkäinen" userId="S::heini.karkkainen@ehyt.fi::10c35dde-3877-4396-9255-e7f1fecaed59" providerId="AD" clId="Web-{159C9D9C-A7BE-A951-6900-C15D24E0B27A}" dt="2023-09-07T10:38:13.801" v="4" actId="20577"/>
          <ac:spMkLst>
            <pc:docMk/>
            <pc:sldMk cId="350653284" sldId="350"/>
            <ac:spMk id="2" creationId="{8D4CD717-86F7-AFC6-6DCB-5494EF69D12B}"/>
          </ac:spMkLst>
        </pc:spChg>
        <pc:spChg chg="mod">
          <ac:chgData name="Heini Kärkkäinen" userId="S::heini.karkkainen@ehyt.fi::10c35dde-3877-4396-9255-e7f1fecaed59" providerId="AD" clId="Web-{159C9D9C-A7BE-A951-6900-C15D24E0B27A}" dt="2023-09-07T11:03:50.326" v="334" actId="20577"/>
          <ac:spMkLst>
            <pc:docMk/>
            <pc:sldMk cId="350653284" sldId="350"/>
            <ac:spMk id="3" creationId="{AC9F1D30-A1A5-288E-B078-D5C63B45AEE4}"/>
          </ac:spMkLst>
        </pc:spChg>
      </pc:sldChg>
      <pc:sldChg chg="delSp modSp add modNotes">
        <pc:chgData name="Heini Kärkkäinen" userId="S::heini.karkkainen@ehyt.fi::10c35dde-3877-4396-9255-e7f1fecaed59" providerId="AD" clId="Web-{159C9D9C-A7BE-A951-6900-C15D24E0B27A}" dt="2023-09-07T11:13:56.920" v="772"/>
        <pc:sldMkLst>
          <pc:docMk/>
          <pc:sldMk cId="3509405434" sldId="352"/>
        </pc:sldMkLst>
        <pc:spChg chg="mod">
          <ac:chgData name="Heini Kärkkäinen" userId="S::heini.karkkainen@ehyt.fi::10c35dde-3877-4396-9255-e7f1fecaed59" providerId="AD" clId="Web-{159C9D9C-A7BE-A951-6900-C15D24E0B27A}" dt="2023-09-07T11:04:13.498" v="351" actId="20577"/>
          <ac:spMkLst>
            <pc:docMk/>
            <pc:sldMk cId="3509405434" sldId="352"/>
            <ac:spMk id="2" creationId="{374D072F-D0DE-51FF-B2EF-8B077518C714}"/>
          </ac:spMkLst>
        </pc:spChg>
        <pc:spChg chg="del">
          <ac:chgData name="Heini Kärkkäinen" userId="S::heini.karkkainen@ehyt.fi::10c35dde-3877-4396-9255-e7f1fecaed59" providerId="AD" clId="Web-{159C9D9C-A7BE-A951-6900-C15D24E0B27A}" dt="2023-09-07T11:03:58.951" v="336"/>
          <ac:spMkLst>
            <pc:docMk/>
            <pc:sldMk cId="3509405434" sldId="352"/>
            <ac:spMk id="4" creationId="{85F5A84B-8768-9094-7E91-533E41441A9A}"/>
          </ac:spMkLst>
        </pc:spChg>
      </pc:sldChg>
      <pc:sldChg chg="modSp add replId modNotes">
        <pc:chgData name="Heini Kärkkäinen" userId="S::heini.karkkainen@ehyt.fi::10c35dde-3877-4396-9255-e7f1fecaed59" providerId="AD" clId="Web-{159C9D9C-A7BE-A951-6900-C15D24E0B27A}" dt="2023-09-07T11:14:35.264" v="774" actId="20577"/>
        <pc:sldMkLst>
          <pc:docMk/>
          <pc:sldMk cId="2885385237" sldId="353"/>
        </pc:sldMkLst>
        <pc:spChg chg="mod">
          <ac:chgData name="Heini Kärkkäinen" userId="S::heini.karkkainen@ehyt.fi::10c35dde-3877-4396-9255-e7f1fecaed59" providerId="AD" clId="Web-{159C9D9C-A7BE-A951-6900-C15D24E0B27A}" dt="2023-09-07T11:14:35.264" v="774" actId="20577"/>
          <ac:spMkLst>
            <pc:docMk/>
            <pc:sldMk cId="2885385237" sldId="353"/>
            <ac:spMk id="2" creationId="{374D072F-D0DE-51FF-B2EF-8B077518C714}"/>
          </ac:spMkLst>
        </pc:spChg>
      </pc:sldChg>
      <pc:sldChg chg="modSp add ord replId modNotes">
        <pc:chgData name="Heini Kärkkäinen" userId="S::heini.karkkainen@ehyt.fi::10c35dde-3877-4396-9255-e7f1fecaed59" providerId="AD" clId="Web-{159C9D9C-A7BE-A951-6900-C15D24E0B27A}" dt="2023-09-07T11:19:04.350" v="824" actId="20577"/>
        <pc:sldMkLst>
          <pc:docMk/>
          <pc:sldMk cId="2440530124" sldId="354"/>
        </pc:sldMkLst>
        <pc:spChg chg="mod">
          <ac:chgData name="Heini Kärkkäinen" userId="S::heini.karkkainen@ehyt.fi::10c35dde-3877-4396-9255-e7f1fecaed59" providerId="AD" clId="Web-{159C9D9C-A7BE-A951-6900-C15D24E0B27A}" dt="2023-09-07T11:19:04.350" v="824" actId="20577"/>
          <ac:spMkLst>
            <pc:docMk/>
            <pc:sldMk cId="2440530124" sldId="354"/>
            <ac:spMk id="2" creationId="{374D072F-D0DE-51FF-B2EF-8B077518C714}"/>
          </ac:spMkLst>
        </pc:spChg>
      </pc:sldChg>
      <pc:sldChg chg="modSp add replId modNotes">
        <pc:chgData name="Heini Kärkkäinen" userId="S::heini.karkkainen@ehyt.fi::10c35dde-3877-4396-9255-e7f1fecaed59" providerId="AD" clId="Web-{159C9D9C-A7BE-A951-6900-C15D24E0B27A}" dt="2023-09-07T11:13:50.576" v="769"/>
        <pc:sldMkLst>
          <pc:docMk/>
          <pc:sldMk cId="435287890" sldId="355"/>
        </pc:sldMkLst>
        <pc:spChg chg="mod">
          <ac:chgData name="Heini Kärkkäinen" userId="S::heini.karkkainen@ehyt.fi::10c35dde-3877-4396-9255-e7f1fecaed59" providerId="AD" clId="Web-{159C9D9C-A7BE-A951-6900-C15D24E0B27A}" dt="2023-09-07T11:06:16.564" v="426" actId="20577"/>
          <ac:spMkLst>
            <pc:docMk/>
            <pc:sldMk cId="435287890" sldId="355"/>
            <ac:spMk id="2" creationId="{374D072F-D0DE-51FF-B2EF-8B077518C714}"/>
          </ac:spMkLst>
        </pc:spChg>
      </pc:sldChg>
      <pc:sldChg chg="modSp add replId modNotes">
        <pc:chgData name="Heini Kärkkäinen" userId="S::heini.karkkainen@ehyt.fi::10c35dde-3877-4396-9255-e7f1fecaed59" providerId="AD" clId="Web-{159C9D9C-A7BE-A951-6900-C15D24E0B27A}" dt="2023-09-07T11:13:45.951" v="767"/>
        <pc:sldMkLst>
          <pc:docMk/>
          <pc:sldMk cId="1302546455" sldId="356"/>
        </pc:sldMkLst>
        <pc:spChg chg="mod">
          <ac:chgData name="Heini Kärkkäinen" userId="S::heini.karkkainen@ehyt.fi::10c35dde-3877-4396-9255-e7f1fecaed59" providerId="AD" clId="Web-{159C9D9C-A7BE-A951-6900-C15D24E0B27A}" dt="2023-09-07T11:13:43.669" v="766" actId="20577"/>
          <ac:spMkLst>
            <pc:docMk/>
            <pc:sldMk cId="1302546455" sldId="356"/>
            <ac:spMk id="2" creationId="{374D072F-D0DE-51FF-B2EF-8B077518C714}"/>
          </ac:spMkLst>
        </pc:spChg>
      </pc:sldChg>
      <pc:sldChg chg="modSp add replId modNotes">
        <pc:chgData name="Heini Kärkkäinen" userId="S::heini.karkkainen@ehyt.fi::10c35dde-3877-4396-9255-e7f1fecaed59" providerId="AD" clId="Web-{159C9D9C-A7BE-A951-6900-C15D24E0B27A}" dt="2023-09-07T11:13:48.029" v="768"/>
        <pc:sldMkLst>
          <pc:docMk/>
          <pc:sldMk cId="546508268" sldId="357"/>
        </pc:sldMkLst>
        <pc:spChg chg="mod">
          <ac:chgData name="Heini Kärkkäinen" userId="S::heini.karkkainen@ehyt.fi::10c35dde-3877-4396-9255-e7f1fecaed59" providerId="AD" clId="Web-{159C9D9C-A7BE-A951-6900-C15D24E0B27A}" dt="2023-09-07T11:06:40.236" v="446" actId="20577"/>
          <ac:spMkLst>
            <pc:docMk/>
            <pc:sldMk cId="546508268" sldId="357"/>
            <ac:spMk id="2" creationId="{374D072F-D0DE-51FF-B2EF-8B077518C714}"/>
          </ac:spMkLst>
        </pc:spChg>
      </pc:sldChg>
      <pc:sldChg chg="modSp add replId modNotes">
        <pc:chgData name="Heini Kärkkäinen" userId="S::heini.karkkainen@ehyt.fi::10c35dde-3877-4396-9255-e7f1fecaed59" providerId="AD" clId="Web-{159C9D9C-A7BE-A951-6900-C15D24E0B27A}" dt="2023-09-07T11:21:23.119" v="838" actId="20577"/>
        <pc:sldMkLst>
          <pc:docMk/>
          <pc:sldMk cId="1617117429" sldId="358"/>
        </pc:sldMkLst>
        <pc:spChg chg="mod">
          <ac:chgData name="Heini Kärkkäinen" userId="S::heini.karkkainen@ehyt.fi::10c35dde-3877-4396-9255-e7f1fecaed59" providerId="AD" clId="Web-{159C9D9C-A7BE-A951-6900-C15D24E0B27A}" dt="2023-09-07T11:21:23.119" v="838" actId="20577"/>
          <ac:spMkLst>
            <pc:docMk/>
            <pc:sldMk cId="1617117429" sldId="358"/>
            <ac:spMk id="3" creationId="{AC9F1D30-A1A5-288E-B078-D5C63B45AEE4}"/>
          </ac:spMkLst>
        </pc:spChg>
      </pc:sldChg>
      <pc:sldMasterChg chg="add addSldLayout">
        <pc:chgData name="Heini Kärkkäinen" userId="S::heini.karkkainen@ehyt.fi::10c35dde-3877-4396-9255-e7f1fecaed59" providerId="AD" clId="Web-{159C9D9C-A7BE-A951-6900-C15D24E0B27A}" dt="2023-09-07T11:03:51.544" v="335"/>
        <pc:sldMasterMkLst>
          <pc:docMk/>
          <pc:sldMasterMk cId="3790222224" sldId="2147483754"/>
        </pc:sldMasterMkLst>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2593450408" sldId="2147483755"/>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291959715" sldId="2147483756"/>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687389216" sldId="2147483757"/>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3890409722" sldId="2147483758"/>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2601602195" sldId="2147483759"/>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2665195404" sldId="2147483760"/>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2115160891" sldId="2147483761"/>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3526013729" sldId="2147483762"/>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172277650" sldId="2147483763"/>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1375091066" sldId="2147483764"/>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474644914" sldId="2147483765"/>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354933019" sldId="2147483766"/>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1465175507" sldId="2147483767"/>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694944020" sldId="2147483768"/>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2358765754" sldId="2147483769"/>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3794569282" sldId="2147483770"/>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1671130180" sldId="2147483771"/>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2955018318" sldId="2147483772"/>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3489236600" sldId="2147483773"/>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903546171" sldId="2147483774"/>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4199044426" sldId="2147483775"/>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3115902955" sldId="2147483776"/>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458042845" sldId="2147483777"/>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1361319810" sldId="2147483778"/>
          </pc:sldLayoutMkLst>
        </pc:sldLayoutChg>
        <pc:sldLayoutChg chg="add">
          <pc:chgData name="Heini Kärkkäinen" userId="S::heini.karkkainen@ehyt.fi::10c35dde-3877-4396-9255-e7f1fecaed59" providerId="AD" clId="Web-{159C9D9C-A7BE-A951-6900-C15D24E0B27A}" dt="2023-09-07T11:03:51.544" v="335"/>
          <pc:sldLayoutMkLst>
            <pc:docMk/>
            <pc:sldMasterMk cId="3790222224" sldId="2147483754"/>
            <pc:sldLayoutMk cId="1738607848" sldId="2147483779"/>
          </pc:sldLayoutMkLst>
        </pc:sldLayoutChg>
      </pc:sldMasterChg>
    </pc:docChg>
  </pc:docChgLst>
  <pc:docChgLst>
    <pc:chgData name="Heini Kärkkäinen" userId="S::heini.karkkainen@ehyt.fi::10c35dde-3877-4396-9255-e7f1fecaed59" providerId="AD" clId="Web-{110D5561-6FE0-BA1F-9107-92E5F0884778}"/>
    <pc:docChg chg="modSld">
      <pc:chgData name="Heini Kärkkäinen" userId="S::heini.karkkainen@ehyt.fi::10c35dde-3877-4396-9255-e7f1fecaed59" providerId="AD" clId="Web-{110D5561-6FE0-BA1F-9107-92E5F0884778}" dt="2023-10-27T09:45:42.793" v="150"/>
      <pc:docMkLst>
        <pc:docMk/>
      </pc:docMkLst>
      <pc:sldChg chg="modNotes">
        <pc:chgData name="Heini Kärkkäinen" userId="S::heini.karkkainen@ehyt.fi::10c35dde-3877-4396-9255-e7f1fecaed59" providerId="AD" clId="Web-{110D5561-6FE0-BA1F-9107-92E5F0884778}" dt="2023-10-27T09:45:32.434" v="148"/>
        <pc:sldMkLst>
          <pc:docMk/>
          <pc:sldMk cId="3110328950" sldId="312"/>
        </pc:sldMkLst>
      </pc:sldChg>
      <pc:sldChg chg="modNotes">
        <pc:chgData name="Heini Kärkkäinen" userId="S::heini.karkkainen@ehyt.fi::10c35dde-3877-4396-9255-e7f1fecaed59" providerId="AD" clId="Web-{110D5561-6FE0-BA1F-9107-92E5F0884778}" dt="2023-10-27T08:26:27.612" v="24"/>
        <pc:sldMkLst>
          <pc:docMk/>
          <pc:sldMk cId="4051676299" sldId="341"/>
        </pc:sldMkLst>
      </pc:sldChg>
      <pc:sldChg chg="modNotes">
        <pc:chgData name="Heini Kärkkäinen" userId="S::heini.karkkainen@ehyt.fi::10c35dde-3877-4396-9255-e7f1fecaed59" providerId="AD" clId="Web-{110D5561-6FE0-BA1F-9107-92E5F0884778}" dt="2023-10-27T09:13:01.905" v="129"/>
        <pc:sldMkLst>
          <pc:docMk/>
          <pc:sldMk cId="807387902" sldId="351"/>
        </pc:sldMkLst>
      </pc:sldChg>
      <pc:sldChg chg="addSp modSp">
        <pc:chgData name="Heini Kärkkäinen" userId="S::heini.karkkainen@ehyt.fi::10c35dde-3877-4396-9255-e7f1fecaed59" providerId="AD" clId="Web-{110D5561-6FE0-BA1F-9107-92E5F0884778}" dt="2023-10-27T08:35:57.674" v="62"/>
        <pc:sldMkLst>
          <pc:docMk/>
          <pc:sldMk cId="3509405434" sldId="352"/>
        </pc:sldMkLst>
        <pc:spChg chg="add mod">
          <ac:chgData name="Heini Kärkkäinen" userId="S::heini.karkkainen@ehyt.fi::10c35dde-3877-4396-9255-e7f1fecaed59" providerId="AD" clId="Web-{110D5561-6FE0-BA1F-9107-92E5F0884778}" dt="2023-10-27T08:33:29.873" v="42" actId="14100"/>
          <ac:spMkLst>
            <pc:docMk/>
            <pc:sldMk cId="3509405434" sldId="352"/>
            <ac:spMk id="3" creationId="{3E9ED7A7-6040-B839-07ED-A9FE4AB4D37E}"/>
          </ac:spMkLst>
        </pc:spChg>
        <pc:picChg chg="add mod">
          <ac:chgData name="Heini Kärkkäinen" userId="S::heini.karkkainen@ehyt.fi::10c35dde-3877-4396-9255-e7f1fecaed59" providerId="AD" clId="Web-{110D5561-6FE0-BA1F-9107-92E5F0884778}" dt="2023-10-27T08:35:49.470" v="60"/>
          <ac:picMkLst>
            <pc:docMk/>
            <pc:sldMk cId="3509405434" sldId="352"/>
            <ac:picMk id="5" creationId="{58FA3586-98EF-1EA8-D678-22FF09B096CB}"/>
          </ac:picMkLst>
        </pc:picChg>
        <pc:picChg chg="add mod">
          <ac:chgData name="Heini Kärkkäinen" userId="S::heini.karkkainen@ehyt.fi::10c35dde-3877-4396-9255-e7f1fecaed59" providerId="AD" clId="Web-{110D5561-6FE0-BA1F-9107-92E5F0884778}" dt="2023-10-27T08:35:57.674" v="62"/>
          <ac:picMkLst>
            <pc:docMk/>
            <pc:sldMk cId="3509405434" sldId="352"/>
            <ac:picMk id="7" creationId="{5BF5B302-A0E3-A4C9-E45F-F163279ABA84}"/>
          </ac:picMkLst>
        </pc:picChg>
      </pc:sldChg>
      <pc:sldChg chg="addSp modSp">
        <pc:chgData name="Heini Kärkkäinen" userId="S::heini.karkkainen@ehyt.fi::10c35dde-3877-4396-9255-e7f1fecaed59" providerId="AD" clId="Web-{110D5561-6FE0-BA1F-9107-92E5F0884778}" dt="2023-10-27T08:36:36.300" v="70" actId="1076"/>
        <pc:sldMkLst>
          <pc:docMk/>
          <pc:sldMk cId="2885385237" sldId="353"/>
        </pc:sldMkLst>
        <pc:spChg chg="add">
          <ac:chgData name="Heini Kärkkäinen" userId="S::heini.karkkainen@ehyt.fi::10c35dde-3877-4396-9255-e7f1fecaed59" providerId="AD" clId="Web-{110D5561-6FE0-BA1F-9107-92E5F0884778}" dt="2023-10-27T08:33:42.030" v="44"/>
          <ac:spMkLst>
            <pc:docMk/>
            <pc:sldMk cId="2885385237" sldId="353"/>
            <ac:spMk id="4" creationId="{CD7D8D3C-B37D-E4DB-0E72-31494EF1DB0C}"/>
          </ac:spMkLst>
        </pc:spChg>
        <pc:picChg chg="add mod">
          <ac:chgData name="Heini Kärkkäinen" userId="S::heini.karkkainen@ehyt.fi::10c35dde-3877-4396-9255-e7f1fecaed59" providerId="AD" clId="Web-{110D5561-6FE0-BA1F-9107-92E5F0884778}" dt="2023-10-27T08:36:36.284" v="69" actId="1076"/>
          <ac:picMkLst>
            <pc:docMk/>
            <pc:sldMk cId="2885385237" sldId="353"/>
            <ac:picMk id="6" creationId="{FB691D28-1CD2-ADB1-4810-82B5CB12FB7C}"/>
          </ac:picMkLst>
        </pc:picChg>
        <pc:picChg chg="add mod">
          <ac:chgData name="Heini Kärkkäinen" userId="S::heini.karkkainen@ehyt.fi::10c35dde-3877-4396-9255-e7f1fecaed59" providerId="AD" clId="Web-{110D5561-6FE0-BA1F-9107-92E5F0884778}" dt="2023-10-27T08:36:36.300" v="70" actId="1076"/>
          <ac:picMkLst>
            <pc:docMk/>
            <pc:sldMk cId="2885385237" sldId="353"/>
            <ac:picMk id="8" creationId="{757806CD-EF2B-6DB0-A966-6A04EC208455}"/>
          </ac:picMkLst>
        </pc:picChg>
      </pc:sldChg>
      <pc:sldChg chg="addSp modSp">
        <pc:chgData name="Heini Kärkkäinen" userId="S::heini.karkkainen@ehyt.fi::10c35dde-3877-4396-9255-e7f1fecaed59" providerId="AD" clId="Web-{110D5561-6FE0-BA1F-9107-92E5F0884778}" dt="2023-10-27T08:36:30.315" v="66" actId="1076"/>
        <pc:sldMkLst>
          <pc:docMk/>
          <pc:sldMk cId="2440530124" sldId="354"/>
        </pc:sldMkLst>
        <pc:spChg chg="add">
          <ac:chgData name="Heini Kärkkäinen" userId="S::heini.karkkainen@ehyt.fi::10c35dde-3877-4396-9255-e7f1fecaed59" providerId="AD" clId="Web-{110D5561-6FE0-BA1F-9107-92E5F0884778}" dt="2023-10-27T08:33:38.404" v="43"/>
          <ac:spMkLst>
            <pc:docMk/>
            <pc:sldMk cId="2440530124" sldId="354"/>
            <ac:spMk id="4" creationId="{67F8E23A-CD7A-25AC-B4CA-2515CB6A1FB9}"/>
          </ac:spMkLst>
        </pc:spChg>
        <pc:picChg chg="add mod">
          <ac:chgData name="Heini Kärkkäinen" userId="S::heini.karkkainen@ehyt.fi::10c35dde-3877-4396-9255-e7f1fecaed59" providerId="AD" clId="Web-{110D5561-6FE0-BA1F-9107-92E5F0884778}" dt="2023-10-27T08:36:30.315" v="65" actId="1076"/>
          <ac:picMkLst>
            <pc:docMk/>
            <pc:sldMk cId="2440530124" sldId="354"/>
            <ac:picMk id="6" creationId="{21369592-71AE-F575-270D-89B5BC429FC9}"/>
          </ac:picMkLst>
        </pc:picChg>
        <pc:picChg chg="add mod">
          <ac:chgData name="Heini Kärkkäinen" userId="S::heini.karkkainen@ehyt.fi::10c35dde-3877-4396-9255-e7f1fecaed59" providerId="AD" clId="Web-{110D5561-6FE0-BA1F-9107-92E5F0884778}" dt="2023-10-27T08:36:30.315" v="66" actId="1076"/>
          <ac:picMkLst>
            <pc:docMk/>
            <pc:sldMk cId="2440530124" sldId="354"/>
            <ac:picMk id="8" creationId="{712B3BBF-66AB-00E7-7A57-9AAEFC0DF69E}"/>
          </ac:picMkLst>
        </pc:picChg>
      </pc:sldChg>
      <pc:sldChg chg="addSp modSp">
        <pc:chgData name="Heini Kärkkäinen" userId="S::heini.karkkainen@ehyt.fi::10c35dde-3877-4396-9255-e7f1fecaed59" providerId="AD" clId="Web-{110D5561-6FE0-BA1F-9107-92E5F0884778}" dt="2023-10-27T08:36:40.206" v="74" actId="1076"/>
        <pc:sldMkLst>
          <pc:docMk/>
          <pc:sldMk cId="435287890" sldId="355"/>
        </pc:sldMkLst>
        <pc:spChg chg="add">
          <ac:chgData name="Heini Kärkkäinen" userId="S::heini.karkkainen@ehyt.fi::10c35dde-3877-4396-9255-e7f1fecaed59" providerId="AD" clId="Web-{110D5561-6FE0-BA1F-9107-92E5F0884778}" dt="2023-10-27T08:33:45.123" v="45"/>
          <ac:spMkLst>
            <pc:docMk/>
            <pc:sldMk cId="435287890" sldId="355"/>
            <ac:spMk id="4" creationId="{CACD55EA-76D1-CC8F-425F-6C461F32E438}"/>
          </ac:spMkLst>
        </pc:spChg>
        <pc:picChg chg="add mod">
          <ac:chgData name="Heini Kärkkäinen" userId="S::heini.karkkainen@ehyt.fi::10c35dde-3877-4396-9255-e7f1fecaed59" providerId="AD" clId="Web-{110D5561-6FE0-BA1F-9107-92E5F0884778}" dt="2023-10-27T08:36:40.206" v="73" actId="1076"/>
          <ac:picMkLst>
            <pc:docMk/>
            <pc:sldMk cId="435287890" sldId="355"/>
            <ac:picMk id="6" creationId="{22941F88-5DE6-A930-1170-8AB699825537}"/>
          </ac:picMkLst>
        </pc:picChg>
        <pc:picChg chg="add mod">
          <ac:chgData name="Heini Kärkkäinen" userId="S::heini.karkkainen@ehyt.fi::10c35dde-3877-4396-9255-e7f1fecaed59" providerId="AD" clId="Web-{110D5561-6FE0-BA1F-9107-92E5F0884778}" dt="2023-10-27T08:36:40.206" v="74" actId="1076"/>
          <ac:picMkLst>
            <pc:docMk/>
            <pc:sldMk cId="435287890" sldId="355"/>
            <ac:picMk id="8" creationId="{AB4106FB-2A2E-0BF0-D395-C20CF532D6E9}"/>
          </ac:picMkLst>
        </pc:picChg>
      </pc:sldChg>
      <pc:sldChg chg="addSp modSp modNotes">
        <pc:chgData name="Heini Kärkkäinen" userId="S::heini.karkkainen@ehyt.fi::10c35dde-3877-4396-9255-e7f1fecaed59" providerId="AD" clId="Web-{110D5561-6FE0-BA1F-9107-92E5F0884778}" dt="2023-10-27T08:38:04.349" v="113"/>
        <pc:sldMkLst>
          <pc:docMk/>
          <pc:sldMk cId="546508268" sldId="357"/>
        </pc:sldMkLst>
        <pc:spChg chg="mod">
          <ac:chgData name="Heini Kärkkäinen" userId="S::heini.karkkainen@ehyt.fi::10c35dde-3877-4396-9255-e7f1fecaed59" providerId="AD" clId="Web-{110D5561-6FE0-BA1F-9107-92E5F0884778}" dt="2023-10-27T08:37:32.754" v="108" actId="20577"/>
          <ac:spMkLst>
            <pc:docMk/>
            <pc:sldMk cId="546508268" sldId="357"/>
            <ac:spMk id="2" creationId="{374D072F-D0DE-51FF-B2EF-8B077518C714}"/>
          </ac:spMkLst>
        </pc:spChg>
        <pc:spChg chg="add">
          <ac:chgData name="Heini Kärkkäinen" userId="S::heini.karkkainen@ehyt.fi::10c35dde-3877-4396-9255-e7f1fecaed59" providerId="AD" clId="Web-{110D5561-6FE0-BA1F-9107-92E5F0884778}" dt="2023-10-27T08:33:47.827" v="46"/>
          <ac:spMkLst>
            <pc:docMk/>
            <pc:sldMk cId="546508268" sldId="357"/>
            <ac:spMk id="4" creationId="{84CB79B8-0B3E-A42C-1298-1318339D7701}"/>
          </ac:spMkLst>
        </pc:spChg>
        <pc:picChg chg="add mod">
          <ac:chgData name="Heini Kärkkäinen" userId="S::heini.karkkainen@ehyt.fi::10c35dde-3877-4396-9255-e7f1fecaed59" providerId="AD" clId="Web-{110D5561-6FE0-BA1F-9107-92E5F0884778}" dt="2023-10-27T08:36:44.394" v="77" actId="1076"/>
          <ac:picMkLst>
            <pc:docMk/>
            <pc:sldMk cId="546508268" sldId="357"/>
            <ac:picMk id="6" creationId="{30C85EBC-0A87-C0D3-03BF-FB9FC466C00C}"/>
          </ac:picMkLst>
        </pc:picChg>
        <pc:picChg chg="add mod">
          <ac:chgData name="Heini Kärkkäinen" userId="S::heini.karkkainen@ehyt.fi::10c35dde-3877-4396-9255-e7f1fecaed59" providerId="AD" clId="Web-{110D5561-6FE0-BA1F-9107-92E5F0884778}" dt="2023-10-27T08:36:44.409" v="78" actId="1076"/>
          <ac:picMkLst>
            <pc:docMk/>
            <pc:sldMk cId="546508268" sldId="357"/>
            <ac:picMk id="8" creationId="{9812A3E2-749C-FB09-1C12-46CA69C0C761}"/>
          </ac:picMkLst>
        </pc:picChg>
      </pc:sldChg>
      <pc:sldChg chg="modSp">
        <pc:chgData name="Heini Kärkkäinen" userId="S::heini.karkkainen@ehyt.fi::10c35dde-3877-4396-9255-e7f1fecaed59" providerId="AD" clId="Web-{110D5561-6FE0-BA1F-9107-92E5F0884778}" dt="2023-10-27T08:38:42.975" v="116" actId="20577"/>
        <pc:sldMkLst>
          <pc:docMk/>
          <pc:sldMk cId="1617117429" sldId="358"/>
        </pc:sldMkLst>
        <pc:spChg chg="mod">
          <ac:chgData name="Heini Kärkkäinen" userId="S::heini.karkkainen@ehyt.fi::10c35dde-3877-4396-9255-e7f1fecaed59" providerId="AD" clId="Web-{110D5561-6FE0-BA1F-9107-92E5F0884778}" dt="2023-10-27T08:38:42.975" v="116" actId="20577"/>
          <ac:spMkLst>
            <pc:docMk/>
            <pc:sldMk cId="1617117429" sldId="358"/>
            <ac:spMk id="3" creationId="{AC9F1D30-A1A5-288E-B078-D5C63B45AEE4}"/>
          </ac:spMkLst>
        </pc:spChg>
      </pc:sldChg>
      <pc:sldChg chg="modNotes">
        <pc:chgData name="Heini Kärkkäinen" userId="S::heini.karkkainen@ehyt.fi::10c35dde-3877-4396-9255-e7f1fecaed59" providerId="AD" clId="Web-{110D5561-6FE0-BA1F-9107-92E5F0884778}" dt="2023-10-27T09:45:42.793" v="150"/>
        <pc:sldMkLst>
          <pc:docMk/>
          <pc:sldMk cId="3026226918" sldId="364"/>
        </pc:sldMkLst>
      </pc:sldChg>
    </pc:docChg>
  </pc:docChgLst>
  <pc:docChgLst>
    <pc:chgData name="Minna Lehtinen" userId="S::minna.lehtinen@ehyt.fi::9e416db7-e835-436c-9f48-767765db0a2a" providerId="AD" clId="Web-{EC5F89B0-2BC9-AFE2-DCE5-4C3A24653D9A}"/>
    <pc:docChg chg="modSld">
      <pc:chgData name="Minna Lehtinen" userId="S::minna.lehtinen@ehyt.fi::9e416db7-e835-436c-9f48-767765db0a2a" providerId="AD" clId="Web-{EC5F89B0-2BC9-AFE2-DCE5-4C3A24653D9A}" dt="2023-08-30T07:27:42.243" v="2"/>
      <pc:docMkLst>
        <pc:docMk/>
      </pc:docMkLst>
      <pc:sldChg chg="modNotes">
        <pc:chgData name="Minna Lehtinen" userId="S::minna.lehtinen@ehyt.fi::9e416db7-e835-436c-9f48-767765db0a2a" providerId="AD" clId="Web-{EC5F89B0-2BC9-AFE2-DCE5-4C3A24653D9A}" dt="2023-08-30T07:27:42.243" v="2"/>
        <pc:sldMkLst>
          <pc:docMk/>
          <pc:sldMk cId="2797155603" sldId="290"/>
        </pc:sldMkLst>
      </pc:sldChg>
    </pc:docChg>
  </pc:docChgLst>
  <pc:docChgLst>
    <pc:chgData name="Minna Lehtinen" userId="S::minna.lehtinen@ehyt.fi::9e416db7-e835-436c-9f48-767765db0a2a" providerId="AD" clId="Web-{3404E630-DA04-E8FB-974C-F7C82AA8A393}"/>
    <pc:docChg chg="modSld">
      <pc:chgData name="Minna Lehtinen" userId="S::minna.lehtinen@ehyt.fi::9e416db7-e835-436c-9f48-767765db0a2a" providerId="AD" clId="Web-{3404E630-DA04-E8FB-974C-F7C82AA8A393}" dt="2023-02-10T08:49:54.997" v="2"/>
      <pc:docMkLst>
        <pc:docMk/>
      </pc:docMkLst>
      <pc:sldChg chg="addSp delSp modSp">
        <pc:chgData name="Minna Lehtinen" userId="S::minna.lehtinen@ehyt.fi::9e416db7-e835-436c-9f48-767765db0a2a" providerId="AD" clId="Web-{3404E630-DA04-E8FB-974C-F7C82AA8A393}" dt="2023-02-10T08:49:54.997" v="2"/>
        <pc:sldMkLst>
          <pc:docMk/>
          <pc:sldMk cId="869982075" sldId="292"/>
        </pc:sldMkLst>
        <pc:spChg chg="add del mod">
          <ac:chgData name="Minna Lehtinen" userId="S::minna.lehtinen@ehyt.fi::9e416db7-e835-436c-9f48-767765db0a2a" providerId="AD" clId="Web-{3404E630-DA04-E8FB-974C-F7C82AA8A393}" dt="2023-02-10T08:49:54.997" v="2"/>
          <ac:spMkLst>
            <pc:docMk/>
            <pc:sldMk cId="869982075" sldId="292"/>
            <ac:spMk id="5" creationId="{5CEB9F27-D262-82E6-B3E2-77E70F79DF3C}"/>
          </ac:spMkLst>
        </pc:spChg>
        <pc:picChg chg="del">
          <ac:chgData name="Minna Lehtinen" userId="S::minna.lehtinen@ehyt.fi::9e416db7-e835-436c-9f48-767765db0a2a" providerId="AD" clId="Web-{3404E630-DA04-E8FB-974C-F7C82AA8A393}" dt="2023-02-10T08:49:48.434" v="0"/>
          <ac:picMkLst>
            <pc:docMk/>
            <pc:sldMk cId="869982075" sldId="292"/>
            <ac:picMk id="6" creationId="{6E3A4002-ADCF-5876-E7BD-9647CCE92F4B}"/>
          </ac:picMkLst>
        </pc:picChg>
        <pc:picChg chg="add">
          <ac:chgData name="Minna Lehtinen" userId="S::minna.lehtinen@ehyt.fi::9e416db7-e835-436c-9f48-767765db0a2a" providerId="AD" clId="Web-{3404E630-DA04-E8FB-974C-F7C82AA8A393}" dt="2023-02-10T08:49:49.575" v="1"/>
          <ac:picMkLst>
            <pc:docMk/>
            <pc:sldMk cId="869982075" sldId="292"/>
            <ac:picMk id="8" creationId="{ECF95313-1901-A5EB-8C5D-D2E63BF70A25}"/>
          </ac:picMkLst>
        </pc:picChg>
      </pc:sldChg>
    </pc:docChg>
  </pc:docChgLst>
  <pc:docChgLst>
    <pc:chgData name="Heini Kärkkäinen" userId="S::heini.karkkainen@ehyt.fi::10c35dde-3877-4396-9255-e7f1fecaed59" providerId="AD" clId="Web-{C944DA74-8F35-6B1F-C6BB-EC1D834AABD7}"/>
    <pc:docChg chg="modSld">
      <pc:chgData name="Heini Kärkkäinen" userId="S::heini.karkkainen@ehyt.fi::10c35dde-3877-4396-9255-e7f1fecaed59" providerId="AD" clId="Web-{C944DA74-8F35-6B1F-C6BB-EC1D834AABD7}" dt="2024-01-08T08:32:00.519" v="2" actId="1076"/>
      <pc:docMkLst>
        <pc:docMk/>
      </pc:docMkLst>
      <pc:sldChg chg="modSp">
        <pc:chgData name="Heini Kärkkäinen" userId="S::heini.karkkainen@ehyt.fi::10c35dde-3877-4396-9255-e7f1fecaed59" providerId="AD" clId="Web-{C944DA74-8F35-6B1F-C6BB-EC1D834AABD7}" dt="2024-01-08T08:32:00.519" v="2" actId="1076"/>
        <pc:sldMkLst>
          <pc:docMk/>
          <pc:sldMk cId="4046026430" sldId="375"/>
        </pc:sldMkLst>
        <pc:spChg chg="mod">
          <ac:chgData name="Heini Kärkkäinen" userId="S::heini.karkkainen@ehyt.fi::10c35dde-3877-4396-9255-e7f1fecaed59" providerId="AD" clId="Web-{C944DA74-8F35-6B1F-C6BB-EC1D834AABD7}" dt="2024-01-08T08:32:00.519" v="2" actId="1076"/>
          <ac:spMkLst>
            <pc:docMk/>
            <pc:sldMk cId="4046026430" sldId="375"/>
            <ac:spMk id="3" creationId="{D19BA8E6-E2DF-E52E-8F5D-8B1CBB8F3732}"/>
          </ac:spMkLst>
        </pc:spChg>
      </pc:sldChg>
    </pc:docChg>
  </pc:docChgLst>
  <pc:docChgLst>
    <pc:chgData name="Minna Lehtinen" userId="S::minna.lehtinen@ehyt.fi::9e416db7-e835-436c-9f48-767765db0a2a" providerId="AD" clId="Web-{E1C520C3-9D94-6390-1AEF-3BF310C745DE}"/>
    <pc:docChg chg="modSld">
      <pc:chgData name="Minna Lehtinen" userId="S::minna.lehtinen@ehyt.fi::9e416db7-e835-436c-9f48-767765db0a2a" providerId="AD" clId="Web-{E1C520C3-9D94-6390-1AEF-3BF310C745DE}" dt="2023-02-13T07:23:09.175" v="18" actId="20577"/>
      <pc:docMkLst>
        <pc:docMk/>
      </pc:docMkLst>
      <pc:sldChg chg="addSp delSp modSp">
        <pc:chgData name="Minna Lehtinen" userId="S::minna.lehtinen@ehyt.fi::9e416db7-e835-436c-9f48-767765db0a2a" providerId="AD" clId="Web-{E1C520C3-9D94-6390-1AEF-3BF310C745DE}" dt="2023-02-13T07:23:09.175" v="18" actId="20577"/>
        <pc:sldMkLst>
          <pc:docMk/>
          <pc:sldMk cId="906319499" sldId="295"/>
        </pc:sldMkLst>
        <pc:spChg chg="add mod">
          <ac:chgData name="Minna Lehtinen" userId="S::minna.lehtinen@ehyt.fi::9e416db7-e835-436c-9f48-767765db0a2a" providerId="AD" clId="Web-{E1C520C3-9D94-6390-1AEF-3BF310C745DE}" dt="2023-02-13T07:23:09.175" v="18" actId="20577"/>
          <ac:spMkLst>
            <pc:docMk/>
            <pc:sldMk cId="906319499" sldId="295"/>
            <ac:spMk id="3" creationId="{E133DCEE-A387-7CE4-5EBA-3B009992834A}"/>
          </ac:spMkLst>
        </pc:spChg>
        <pc:picChg chg="del">
          <ac:chgData name="Minna Lehtinen" userId="S::minna.lehtinen@ehyt.fi::9e416db7-e835-436c-9f48-767765db0a2a" providerId="AD" clId="Web-{E1C520C3-9D94-6390-1AEF-3BF310C745DE}" dt="2023-02-13T07:18:41.714" v="0"/>
          <ac:picMkLst>
            <pc:docMk/>
            <pc:sldMk cId="906319499" sldId="295"/>
            <ac:picMk id="2" creationId="{3FD1091C-9BE3-4B61-F841-C20FE23CDBC7}"/>
          </ac:picMkLst>
        </pc:picChg>
      </pc:sldChg>
    </pc:docChg>
  </pc:docChgLst>
  <pc:docChgLst>
    <pc:chgData name="Heini Kärkkäinen" userId="10c35dde-3877-4396-9255-e7f1fecaed59" providerId="ADAL" clId="{54D36BB8-6E6D-4574-B6CA-18E515C1FD41}"/>
    <pc:docChg chg="undo custSel addSld delSld modSld">
      <pc:chgData name="Heini Kärkkäinen" userId="10c35dde-3877-4396-9255-e7f1fecaed59" providerId="ADAL" clId="{54D36BB8-6E6D-4574-B6CA-18E515C1FD41}" dt="2024-04-05T07:58:20.093" v="60" actId="962"/>
      <pc:docMkLst>
        <pc:docMk/>
      </pc:docMkLst>
      <pc:sldChg chg="modSp add mod">
        <pc:chgData name="Heini Kärkkäinen" userId="10c35dde-3877-4396-9255-e7f1fecaed59" providerId="ADAL" clId="{54D36BB8-6E6D-4574-B6CA-18E515C1FD41}" dt="2024-04-05T07:58:01.957" v="57" actId="962"/>
        <pc:sldMkLst>
          <pc:docMk/>
          <pc:sldMk cId="705144421" sldId="284"/>
        </pc:sldMkLst>
        <pc:picChg chg="mod">
          <ac:chgData name="Heini Kärkkäinen" userId="10c35dde-3877-4396-9255-e7f1fecaed59" providerId="ADAL" clId="{54D36BB8-6E6D-4574-B6CA-18E515C1FD41}" dt="2024-04-05T07:58:01.957" v="57" actId="962"/>
          <ac:picMkLst>
            <pc:docMk/>
            <pc:sldMk cId="705144421" sldId="284"/>
            <ac:picMk id="8" creationId="{28F6D044-6D5E-D6B3-DC2F-A889A6BBE914}"/>
          </ac:picMkLst>
        </pc:picChg>
      </pc:sldChg>
      <pc:sldChg chg="modSp add mod">
        <pc:chgData name="Heini Kärkkäinen" userId="10c35dde-3877-4396-9255-e7f1fecaed59" providerId="ADAL" clId="{54D36BB8-6E6D-4574-B6CA-18E515C1FD41}" dt="2024-04-05T07:57:58.357" v="56" actId="962"/>
        <pc:sldMkLst>
          <pc:docMk/>
          <pc:sldMk cId="1416136732" sldId="285"/>
        </pc:sldMkLst>
        <pc:picChg chg="mod">
          <ac:chgData name="Heini Kärkkäinen" userId="10c35dde-3877-4396-9255-e7f1fecaed59" providerId="ADAL" clId="{54D36BB8-6E6D-4574-B6CA-18E515C1FD41}" dt="2024-04-05T07:57:58.357" v="56" actId="962"/>
          <ac:picMkLst>
            <pc:docMk/>
            <pc:sldMk cId="1416136732" sldId="285"/>
            <ac:picMk id="8" creationId="{124B2C64-AFE3-E4DE-D723-AB68CB48F77F}"/>
          </ac:picMkLst>
        </pc:picChg>
      </pc:sldChg>
      <pc:sldChg chg="modSp add del mod">
        <pc:chgData name="Heini Kärkkäinen" userId="10c35dde-3877-4396-9255-e7f1fecaed59" providerId="ADAL" clId="{54D36BB8-6E6D-4574-B6CA-18E515C1FD41}" dt="2024-04-05T07:56:57.364" v="51" actId="962"/>
        <pc:sldMkLst>
          <pc:docMk/>
          <pc:sldMk cId="3575745765" sldId="286"/>
        </pc:sldMkLst>
        <pc:picChg chg="mod">
          <ac:chgData name="Heini Kärkkäinen" userId="10c35dde-3877-4396-9255-e7f1fecaed59" providerId="ADAL" clId="{54D36BB8-6E6D-4574-B6CA-18E515C1FD41}" dt="2024-04-05T07:56:57.364" v="51" actId="962"/>
          <ac:picMkLst>
            <pc:docMk/>
            <pc:sldMk cId="3575745765" sldId="286"/>
            <ac:picMk id="6" creationId="{8EF18EDB-D5B8-75F8-7209-4075C0856538}"/>
          </ac:picMkLst>
        </pc:picChg>
      </pc:sldChg>
      <pc:sldChg chg="modSp add del mod">
        <pc:chgData name="Heini Kärkkäinen" userId="10c35dde-3877-4396-9255-e7f1fecaed59" providerId="ADAL" clId="{54D36BB8-6E6D-4574-B6CA-18E515C1FD41}" dt="2024-04-05T07:58:20.093" v="60" actId="962"/>
        <pc:sldMkLst>
          <pc:docMk/>
          <pc:sldMk cId="2370876865" sldId="287"/>
        </pc:sldMkLst>
        <pc:picChg chg="mod">
          <ac:chgData name="Heini Kärkkäinen" userId="10c35dde-3877-4396-9255-e7f1fecaed59" providerId="ADAL" clId="{54D36BB8-6E6D-4574-B6CA-18E515C1FD41}" dt="2024-04-05T07:58:20.093" v="60" actId="962"/>
          <ac:picMkLst>
            <pc:docMk/>
            <pc:sldMk cId="2370876865" sldId="287"/>
            <ac:picMk id="8" creationId="{1C5564C8-BE5A-A727-39DD-69E1EC79DD92}"/>
          </ac:picMkLst>
        </pc:picChg>
      </pc:sldChg>
      <pc:sldChg chg="modSp add mod">
        <pc:chgData name="Heini Kärkkäinen" userId="10c35dde-3877-4396-9255-e7f1fecaed59" providerId="ADAL" clId="{54D36BB8-6E6D-4574-B6CA-18E515C1FD41}" dt="2024-04-05T07:58:16.300" v="59" actId="962"/>
        <pc:sldMkLst>
          <pc:docMk/>
          <pc:sldMk cId="1651977249" sldId="288"/>
        </pc:sldMkLst>
        <pc:picChg chg="mod">
          <ac:chgData name="Heini Kärkkäinen" userId="10c35dde-3877-4396-9255-e7f1fecaed59" providerId="ADAL" clId="{54D36BB8-6E6D-4574-B6CA-18E515C1FD41}" dt="2024-04-05T07:58:16.300" v="59" actId="962"/>
          <ac:picMkLst>
            <pc:docMk/>
            <pc:sldMk cId="1651977249" sldId="288"/>
            <ac:picMk id="8" creationId="{EAE74831-B513-3E8A-A1A1-0D988F657B66}"/>
          </ac:picMkLst>
        </pc:picChg>
      </pc:sldChg>
      <pc:sldChg chg="modSp add mod">
        <pc:chgData name="Heini Kärkkäinen" userId="10c35dde-3877-4396-9255-e7f1fecaed59" providerId="ADAL" clId="{54D36BB8-6E6D-4574-B6CA-18E515C1FD41}" dt="2024-04-05T07:58:12.597" v="58" actId="962"/>
        <pc:sldMkLst>
          <pc:docMk/>
          <pc:sldMk cId="1518702231" sldId="289"/>
        </pc:sldMkLst>
        <pc:picChg chg="mod">
          <ac:chgData name="Heini Kärkkäinen" userId="10c35dde-3877-4396-9255-e7f1fecaed59" providerId="ADAL" clId="{54D36BB8-6E6D-4574-B6CA-18E515C1FD41}" dt="2024-04-05T07:58:12.597" v="58" actId="962"/>
          <ac:picMkLst>
            <pc:docMk/>
            <pc:sldMk cId="1518702231" sldId="289"/>
            <ac:picMk id="8" creationId="{8F29BC5F-B31B-852D-02FF-EB1F4122C373}"/>
          </ac:picMkLst>
        </pc:picChg>
      </pc:sldChg>
      <pc:sldChg chg="modSp add del mod">
        <pc:chgData name="Heini Kärkkäinen" userId="10c35dde-3877-4396-9255-e7f1fecaed59" providerId="ADAL" clId="{54D36BB8-6E6D-4574-B6CA-18E515C1FD41}" dt="2024-04-05T07:56:35.116" v="50" actId="962"/>
        <pc:sldMkLst>
          <pc:docMk/>
          <pc:sldMk cId="2797155603" sldId="290"/>
        </pc:sldMkLst>
        <pc:picChg chg="mod">
          <ac:chgData name="Heini Kärkkäinen" userId="10c35dde-3877-4396-9255-e7f1fecaed59" providerId="ADAL" clId="{54D36BB8-6E6D-4574-B6CA-18E515C1FD41}" dt="2024-04-05T07:56:35.116" v="50" actId="962"/>
          <ac:picMkLst>
            <pc:docMk/>
            <pc:sldMk cId="2797155603" sldId="290"/>
            <ac:picMk id="7" creationId="{B116A733-83AE-9EA4-92B2-2D8AE315DD2C}"/>
          </ac:picMkLst>
        </pc:picChg>
      </pc:sldChg>
      <pc:sldChg chg="del">
        <pc:chgData name="Heini Kärkkäinen" userId="10c35dde-3877-4396-9255-e7f1fecaed59" providerId="ADAL" clId="{54D36BB8-6E6D-4574-B6CA-18E515C1FD41}" dt="2024-04-04T07:46:55.208" v="7" actId="47"/>
        <pc:sldMkLst>
          <pc:docMk/>
          <pc:sldMk cId="1321606694" sldId="291"/>
        </pc:sldMkLst>
      </pc:sldChg>
      <pc:sldChg chg="modSp add mod">
        <pc:chgData name="Heini Kärkkäinen" userId="10c35dde-3877-4396-9255-e7f1fecaed59" providerId="ADAL" clId="{54D36BB8-6E6D-4574-B6CA-18E515C1FD41}" dt="2024-04-05T07:57:03.349" v="53" actId="962"/>
        <pc:sldMkLst>
          <pc:docMk/>
          <pc:sldMk cId="2086850674" sldId="326"/>
        </pc:sldMkLst>
        <pc:picChg chg="mod">
          <ac:chgData name="Heini Kärkkäinen" userId="10c35dde-3877-4396-9255-e7f1fecaed59" providerId="ADAL" clId="{54D36BB8-6E6D-4574-B6CA-18E515C1FD41}" dt="2024-04-05T07:57:03.349" v="53" actId="962"/>
          <ac:picMkLst>
            <pc:docMk/>
            <pc:sldMk cId="2086850674" sldId="326"/>
            <ac:picMk id="8" creationId="{BEFD8B16-51FC-44FC-CC65-D517EDC3B08B}"/>
          </ac:picMkLst>
        </pc:picChg>
      </pc:sldChg>
      <pc:sldChg chg="modSp add mod">
        <pc:chgData name="Heini Kärkkäinen" userId="10c35dde-3877-4396-9255-e7f1fecaed59" providerId="ADAL" clId="{54D36BB8-6E6D-4574-B6CA-18E515C1FD41}" dt="2024-04-05T07:57:00.308" v="52" actId="962"/>
        <pc:sldMkLst>
          <pc:docMk/>
          <pc:sldMk cId="4061093785" sldId="327"/>
        </pc:sldMkLst>
        <pc:picChg chg="mod">
          <ac:chgData name="Heini Kärkkäinen" userId="10c35dde-3877-4396-9255-e7f1fecaed59" providerId="ADAL" clId="{54D36BB8-6E6D-4574-B6CA-18E515C1FD41}" dt="2024-04-05T07:57:00.308" v="52" actId="962"/>
          <ac:picMkLst>
            <pc:docMk/>
            <pc:sldMk cId="4061093785" sldId="327"/>
            <ac:picMk id="7" creationId="{2D371758-8164-C4D2-9B41-DFFA22ACDE36}"/>
          </ac:picMkLst>
        </pc:picChg>
      </pc:sldChg>
      <pc:sldChg chg="modSp mod">
        <pc:chgData name="Heini Kärkkäinen" userId="10c35dde-3877-4396-9255-e7f1fecaed59" providerId="ADAL" clId="{54D36BB8-6E6D-4574-B6CA-18E515C1FD41}" dt="2024-04-05T07:50:04.076" v="47" actId="1076"/>
        <pc:sldMkLst>
          <pc:docMk/>
          <pc:sldMk cId="3240084565" sldId="338"/>
        </pc:sldMkLst>
        <pc:picChg chg="mod">
          <ac:chgData name="Heini Kärkkäinen" userId="10c35dde-3877-4396-9255-e7f1fecaed59" providerId="ADAL" clId="{54D36BB8-6E6D-4574-B6CA-18E515C1FD41}" dt="2024-04-05T07:50:04.076" v="47" actId="1076"/>
          <ac:picMkLst>
            <pc:docMk/>
            <pc:sldMk cId="3240084565" sldId="338"/>
            <ac:picMk id="5" creationId="{2D2D7EC9-75D1-556B-103B-BD3C459865F2}"/>
          </ac:picMkLst>
        </pc:picChg>
      </pc:sldChg>
      <pc:sldChg chg="addSp delSp modSp mod">
        <pc:chgData name="Heini Kärkkäinen" userId="10c35dde-3877-4396-9255-e7f1fecaed59" providerId="ADAL" clId="{54D36BB8-6E6D-4574-B6CA-18E515C1FD41}" dt="2024-04-05T07:56:21.375" v="48" actId="962"/>
        <pc:sldMkLst>
          <pc:docMk/>
          <pc:sldMk cId="710583169" sldId="347"/>
        </pc:sldMkLst>
        <pc:picChg chg="del">
          <ac:chgData name="Heini Kärkkäinen" userId="10c35dde-3877-4396-9255-e7f1fecaed59" providerId="ADAL" clId="{54D36BB8-6E6D-4574-B6CA-18E515C1FD41}" dt="2024-04-05T07:48:56.540" v="34" actId="478"/>
          <ac:picMkLst>
            <pc:docMk/>
            <pc:sldMk cId="710583169" sldId="347"/>
            <ac:picMk id="4" creationId="{EB8034E0-7979-0727-DB3C-56D4565547CF}"/>
          </ac:picMkLst>
        </pc:picChg>
        <pc:picChg chg="add mod modCrop">
          <ac:chgData name="Heini Kärkkäinen" userId="10c35dde-3877-4396-9255-e7f1fecaed59" providerId="ADAL" clId="{54D36BB8-6E6D-4574-B6CA-18E515C1FD41}" dt="2024-04-05T07:56:21.375" v="48" actId="962"/>
          <ac:picMkLst>
            <pc:docMk/>
            <pc:sldMk cId="710583169" sldId="347"/>
            <ac:picMk id="6" creationId="{37DF36E0-8DFB-F0D7-3559-2F705FA885F7}"/>
          </ac:picMkLst>
        </pc:picChg>
      </pc:sldChg>
      <pc:sldChg chg="modNotesTx">
        <pc:chgData name="Heini Kärkkäinen" userId="10c35dde-3877-4396-9255-e7f1fecaed59" providerId="ADAL" clId="{54D36BB8-6E6D-4574-B6CA-18E515C1FD41}" dt="2024-03-27T09:52:22.143" v="6" actId="2711"/>
        <pc:sldMkLst>
          <pc:docMk/>
          <pc:sldMk cId="1617117429" sldId="358"/>
        </pc:sldMkLst>
      </pc:sldChg>
      <pc:sldChg chg="modSp mod modNotesTx">
        <pc:chgData name="Heini Kärkkäinen" userId="10c35dde-3877-4396-9255-e7f1fecaed59" providerId="ADAL" clId="{54D36BB8-6E6D-4574-B6CA-18E515C1FD41}" dt="2024-04-05T07:46:15.216" v="11" actId="14826"/>
        <pc:sldMkLst>
          <pc:docMk/>
          <pc:sldMk cId="1152794053" sldId="359"/>
        </pc:sldMkLst>
        <pc:picChg chg="mod">
          <ac:chgData name="Heini Kärkkäinen" userId="10c35dde-3877-4396-9255-e7f1fecaed59" providerId="ADAL" clId="{54D36BB8-6E6D-4574-B6CA-18E515C1FD41}" dt="2024-04-05T07:46:15.216" v="11" actId="14826"/>
          <ac:picMkLst>
            <pc:docMk/>
            <pc:sldMk cId="1152794053" sldId="359"/>
            <ac:picMk id="2" creationId="{51AF9A8E-932B-A167-B264-B4B379E87BAC}"/>
          </ac:picMkLst>
        </pc:picChg>
      </pc:sldChg>
      <pc:sldChg chg="addSp delSp modSp mod">
        <pc:chgData name="Heini Kärkkäinen" userId="10c35dde-3877-4396-9255-e7f1fecaed59" providerId="ADAL" clId="{54D36BB8-6E6D-4574-B6CA-18E515C1FD41}" dt="2024-04-05T07:57:21.204" v="55" actId="962"/>
        <pc:sldMkLst>
          <pc:docMk/>
          <pc:sldMk cId="4024442428" sldId="361"/>
        </pc:sldMkLst>
        <pc:spChg chg="add del mod">
          <ac:chgData name="Heini Kärkkäinen" userId="10c35dde-3877-4396-9255-e7f1fecaed59" providerId="ADAL" clId="{54D36BB8-6E6D-4574-B6CA-18E515C1FD41}" dt="2024-04-05T07:47:44.812" v="19" actId="931"/>
          <ac:spMkLst>
            <pc:docMk/>
            <pc:sldMk cId="4024442428" sldId="361"/>
            <ac:spMk id="6" creationId="{D48479D7-187A-666D-3E04-063893E22274}"/>
          </ac:spMkLst>
        </pc:spChg>
        <pc:picChg chg="add del mod">
          <ac:chgData name="Heini Kärkkäinen" userId="10c35dde-3877-4396-9255-e7f1fecaed59" providerId="ADAL" clId="{54D36BB8-6E6D-4574-B6CA-18E515C1FD41}" dt="2024-04-05T07:47:29.852" v="18" actId="478"/>
          <ac:picMkLst>
            <pc:docMk/>
            <pc:sldMk cId="4024442428" sldId="361"/>
            <ac:picMk id="4" creationId="{E66D9E6C-5A8E-2AF9-1FE0-CDEABADE5807}"/>
          </ac:picMkLst>
        </pc:picChg>
        <pc:picChg chg="del mod">
          <ac:chgData name="Heini Kärkkäinen" userId="10c35dde-3877-4396-9255-e7f1fecaed59" providerId="ADAL" clId="{54D36BB8-6E6D-4574-B6CA-18E515C1FD41}" dt="2024-04-05T07:47:26.145" v="17" actId="478"/>
          <ac:picMkLst>
            <pc:docMk/>
            <pc:sldMk cId="4024442428" sldId="361"/>
            <ac:picMk id="7" creationId="{15919D5F-5756-37F0-56CD-5E91692CDF89}"/>
          </ac:picMkLst>
        </pc:picChg>
        <pc:picChg chg="add mod">
          <ac:chgData name="Heini Kärkkäinen" userId="10c35dde-3877-4396-9255-e7f1fecaed59" providerId="ADAL" clId="{54D36BB8-6E6D-4574-B6CA-18E515C1FD41}" dt="2024-04-05T07:57:21.204" v="55" actId="962"/>
          <ac:picMkLst>
            <pc:docMk/>
            <pc:sldMk cId="4024442428" sldId="361"/>
            <ac:picMk id="10" creationId="{33149277-54AD-9F39-D9AE-B34004EB0AE7}"/>
          </ac:picMkLst>
        </pc:picChg>
      </pc:sldChg>
      <pc:sldChg chg="modSp add mod">
        <pc:chgData name="Heini Kärkkäinen" userId="10c35dde-3877-4396-9255-e7f1fecaed59" providerId="ADAL" clId="{54D36BB8-6E6D-4574-B6CA-18E515C1FD41}" dt="2024-04-05T07:56:31.029" v="49" actId="962"/>
        <pc:sldMkLst>
          <pc:docMk/>
          <pc:sldMk cId="1840919458" sldId="365"/>
        </pc:sldMkLst>
        <pc:picChg chg="mod">
          <ac:chgData name="Heini Kärkkäinen" userId="10c35dde-3877-4396-9255-e7f1fecaed59" providerId="ADAL" clId="{54D36BB8-6E6D-4574-B6CA-18E515C1FD41}" dt="2024-04-05T07:56:31.029" v="49" actId="962"/>
          <ac:picMkLst>
            <pc:docMk/>
            <pc:sldMk cId="1840919458" sldId="365"/>
            <ac:picMk id="11" creationId="{8C123446-DFF9-EC5E-4F78-741AFFC275B8}"/>
          </ac:picMkLst>
        </pc:picChg>
      </pc:sldChg>
      <pc:sldChg chg="del">
        <pc:chgData name="Heini Kärkkäinen" userId="10c35dde-3877-4396-9255-e7f1fecaed59" providerId="ADAL" clId="{54D36BB8-6E6D-4574-B6CA-18E515C1FD41}" dt="2024-04-04T07:46:55.208" v="7" actId="47"/>
        <pc:sldMkLst>
          <pc:docMk/>
          <pc:sldMk cId="2791551082" sldId="367"/>
        </pc:sldMkLst>
      </pc:sldChg>
      <pc:sldChg chg="del">
        <pc:chgData name="Heini Kärkkäinen" userId="10c35dde-3877-4396-9255-e7f1fecaed59" providerId="ADAL" clId="{54D36BB8-6E6D-4574-B6CA-18E515C1FD41}" dt="2024-04-04T07:46:55.208" v="7" actId="47"/>
        <pc:sldMkLst>
          <pc:docMk/>
          <pc:sldMk cId="2588092357" sldId="368"/>
        </pc:sldMkLst>
      </pc:sldChg>
      <pc:sldChg chg="addSp delSp modSp mod">
        <pc:chgData name="Heini Kärkkäinen" userId="10c35dde-3877-4396-9255-e7f1fecaed59" providerId="ADAL" clId="{54D36BB8-6E6D-4574-B6CA-18E515C1FD41}" dt="2024-04-05T07:57:11.117" v="54" actId="962"/>
        <pc:sldMkLst>
          <pc:docMk/>
          <pc:sldMk cId="871684169" sldId="369"/>
        </pc:sldMkLst>
        <pc:spChg chg="add del mod">
          <ac:chgData name="Heini Kärkkäinen" userId="10c35dde-3877-4396-9255-e7f1fecaed59" providerId="ADAL" clId="{54D36BB8-6E6D-4574-B6CA-18E515C1FD41}" dt="2024-04-05T07:48:07.626" v="23" actId="931"/>
          <ac:spMkLst>
            <pc:docMk/>
            <pc:sldMk cId="871684169" sldId="369"/>
            <ac:spMk id="5" creationId="{7E9A04AD-36D6-4CD7-0995-53718D84DC40}"/>
          </ac:spMkLst>
        </pc:spChg>
        <pc:picChg chg="del">
          <ac:chgData name="Heini Kärkkäinen" userId="10c35dde-3877-4396-9255-e7f1fecaed59" providerId="ADAL" clId="{54D36BB8-6E6D-4574-B6CA-18E515C1FD41}" dt="2024-04-05T07:48:02.725" v="22" actId="478"/>
          <ac:picMkLst>
            <pc:docMk/>
            <pc:sldMk cId="871684169" sldId="369"/>
            <ac:picMk id="6" creationId="{6E3A4002-ADCF-5876-E7BD-9647CCE92F4B}"/>
          </ac:picMkLst>
        </pc:picChg>
        <pc:picChg chg="add mod modCrop">
          <ac:chgData name="Heini Kärkkäinen" userId="10c35dde-3877-4396-9255-e7f1fecaed59" providerId="ADAL" clId="{54D36BB8-6E6D-4574-B6CA-18E515C1FD41}" dt="2024-04-05T07:57:11.117" v="54" actId="962"/>
          <ac:picMkLst>
            <pc:docMk/>
            <pc:sldMk cId="871684169" sldId="369"/>
            <ac:picMk id="8" creationId="{8D0F6D9F-FA8C-1542-451A-601E61741FB4}"/>
          </ac:picMkLst>
        </pc:picChg>
      </pc:sldChg>
      <pc:sldChg chg="del">
        <pc:chgData name="Heini Kärkkäinen" userId="10c35dde-3877-4396-9255-e7f1fecaed59" providerId="ADAL" clId="{54D36BB8-6E6D-4574-B6CA-18E515C1FD41}" dt="2024-04-04T07:47:37.735" v="9" actId="47"/>
        <pc:sldMkLst>
          <pc:docMk/>
          <pc:sldMk cId="1011754274" sldId="371"/>
        </pc:sldMkLst>
      </pc:sldChg>
      <pc:sldChg chg="del">
        <pc:chgData name="Heini Kärkkäinen" userId="10c35dde-3877-4396-9255-e7f1fecaed59" providerId="ADAL" clId="{54D36BB8-6E6D-4574-B6CA-18E515C1FD41}" dt="2024-04-04T07:47:37.735" v="9" actId="47"/>
        <pc:sldMkLst>
          <pc:docMk/>
          <pc:sldMk cId="2163377837" sldId="372"/>
        </pc:sldMkLst>
      </pc:sldChg>
      <pc:sldChg chg="del">
        <pc:chgData name="Heini Kärkkäinen" userId="10c35dde-3877-4396-9255-e7f1fecaed59" providerId="ADAL" clId="{54D36BB8-6E6D-4574-B6CA-18E515C1FD41}" dt="2024-04-04T07:47:37.735" v="9" actId="47"/>
        <pc:sldMkLst>
          <pc:docMk/>
          <pc:sldMk cId="4198532652" sldId="373"/>
        </pc:sldMkLst>
      </pc:sldChg>
      <pc:sldChg chg="del">
        <pc:chgData name="Heini Kärkkäinen" userId="10c35dde-3877-4396-9255-e7f1fecaed59" providerId="ADAL" clId="{54D36BB8-6E6D-4574-B6CA-18E515C1FD41}" dt="2024-04-04T07:47:37.735" v="9" actId="47"/>
        <pc:sldMkLst>
          <pc:docMk/>
          <pc:sldMk cId="960378005" sldId="374"/>
        </pc:sldMkLst>
      </pc:sldChg>
    </pc:docChg>
  </pc:docChgLst>
  <pc:docChgLst>
    <pc:chgData name="Minna Lehtinen" userId="9e416db7-e835-436c-9f48-767765db0a2a" providerId="ADAL" clId="{3362DF10-4F0A-4013-A60C-E58F20345A76}"/>
    <pc:docChg chg="undo custSel modSld">
      <pc:chgData name="Minna Lehtinen" userId="9e416db7-e835-436c-9f48-767765db0a2a" providerId="ADAL" clId="{3362DF10-4F0A-4013-A60C-E58F20345A76}" dt="2023-03-24T13:04:18.854" v="213" actId="1076"/>
      <pc:docMkLst>
        <pc:docMk/>
      </pc:docMkLst>
      <pc:sldChg chg="addSp delSp modSp mod">
        <pc:chgData name="Minna Lehtinen" userId="9e416db7-e835-436c-9f48-767765db0a2a" providerId="ADAL" clId="{3362DF10-4F0A-4013-A60C-E58F20345A76}" dt="2023-03-24T13:04:18.854" v="213" actId="1076"/>
        <pc:sldMkLst>
          <pc:docMk/>
          <pc:sldMk cId="3156498512" sldId="320"/>
        </pc:sldMkLst>
        <pc:spChg chg="add del mod">
          <ac:chgData name="Minna Lehtinen" userId="9e416db7-e835-436c-9f48-767765db0a2a" providerId="ADAL" clId="{3362DF10-4F0A-4013-A60C-E58F20345A76}" dt="2023-03-24T13:03:47.622" v="209" actId="20577"/>
          <ac:spMkLst>
            <pc:docMk/>
            <pc:sldMk cId="3156498512" sldId="320"/>
            <ac:spMk id="4" creationId="{E98CAAF8-4B64-AD88-A782-9C3C1DDB2A37}"/>
          </ac:spMkLst>
        </pc:spChg>
        <pc:picChg chg="mod">
          <ac:chgData name="Minna Lehtinen" userId="9e416db7-e835-436c-9f48-767765db0a2a" providerId="ADAL" clId="{3362DF10-4F0A-4013-A60C-E58F20345A76}" dt="2023-03-24T13:04:18.854" v="213" actId="1076"/>
          <ac:picMkLst>
            <pc:docMk/>
            <pc:sldMk cId="3156498512" sldId="320"/>
            <ac:picMk id="3" creationId="{B8773409-A43A-D90C-C1DC-245EDC55464D}"/>
          </ac:picMkLst>
        </pc:picChg>
      </pc:sldChg>
    </pc:docChg>
  </pc:docChgLst>
  <pc:docChgLst>
    <pc:chgData name="Heini Reijonen" userId="S::heini.reijonen@ehyt.fi::10c35dde-3877-4396-9255-e7f1fecaed59" providerId="AD" clId="Web-{081828F4-4164-F307-05E3-17DD65BE9AB0}"/>
    <pc:docChg chg="addSld delSld modSld sldOrd">
      <pc:chgData name="Heini Reijonen" userId="S::heini.reijonen@ehyt.fi::10c35dde-3877-4396-9255-e7f1fecaed59" providerId="AD" clId="Web-{081828F4-4164-F307-05E3-17DD65BE9AB0}" dt="2023-02-08T10:44:19.140" v="325"/>
      <pc:docMkLst>
        <pc:docMk/>
      </pc:docMkLst>
      <pc:sldChg chg="del">
        <pc:chgData name="Heini Reijonen" userId="S::heini.reijonen@ehyt.fi::10c35dde-3877-4396-9255-e7f1fecaed59" providerId="AD" clId="Web-{081828F4-4164-F307-05E3-17DD65BE9AB0}" dt="2023-02-08T08:27:54.177" v="0"/>
        <pc:sldMkLst>
          <pc:docMk/>
          <pc:sldMk cId="2287466719" sldId="257"/>
        </pc:sldMkLst>
      </pc:sldChg>
      <pc:sldChg chg="del">
        <pc:chgData name="Heini Reijonen" userId="S::heini.reijonen@ehyt.fi::10c35dde-3877-4396-9255-e7f1fecaed59" providerId="AD" clId="Web-{081828F4-4164-F307-05E3-17DD65BE9AB0}" dt="2023-02-08T08:28:08.646" v="1"/>
        <pc:sldMkLst>
          <pc:docMk/>
          <pc:sldMk cId="1366480456" sldId="259"/>
        </pc:sldMkLst>
      </pc:sldChg>
      <pc:sldChg chg="addSp delSp modSp ord">
        <pc:chgData name="Heini Reijonen" userId="S::heini.reijonen@ehyt.fi::10c35dde-3877-4396-9255-e7f1fecaed59" providerId="AD" clId="Web-{081828F4-4164-F307-05E3-17DD65BE9AB0}" dt="2023-02-08T08:43:12.850" v="150" actId="20577"/>
        <pc:sldMkLst>
          <pc:docMk/>
          <pc:sldMk cId="1172405700" sldId="261"/>
        </pc:sldMkLst>
        <pc:spChg chg="del mod">
          <ac:chgData name="Heini Reijonen" userId="S::heini.reijonen@ehyt.fi::10c35dde-3877-4396-9255-e7f1fecaed59" providerId="AD" clId="Web-{081828F4-4164-F307-05E3-17DD65BE9AB0}" dt="2023-02-08T08:42:22.348" v="93"/>
          <ac:spMkLst>
            <pc:docMk/>
            <pc:sldMk cId="1172405700" sldId="261"/>
            <ac:spMk id="2" creationId="{60E9EDD6-23EE-27B1-E6CE-A8620725EC1C}"/>
          </ac:spMkLst>
        </pc:spChg>
        <pc:spChg chg="mod">
          <ac:chgData name="Heini Reijonen" userId="S::heini.reijonen@ehyt.fi::10c35dde-3877-4396-9255-e7f1fecaed59" providerId="AD" clId="Web-{081828F4-4164-F307-05E3-17DD65BE9AB0}" dt="2023-02-08T08:43:12.850" v="150" actId="20577"/>
          <ac:spMkLst>
            <pc:docMk/>
            <pc:sldMk cId="1172405700" sldId="261"/>
            <ac:spMk id="3" creationId="{CCFF8E34-CF27-7EE2-55AB-5635E26FFCCA}"/>
          </ac:spMkLst>
        </pc:spChg>
        <pc:spChg chg="add del mod">
          <ac:chgData name="Heini Reijonen" userId="S::heini.reijonen@ehyt.fi::10c35dde-3877-4396-9255-e7f1fecaed59" providerId="AD" clId="Web-{081828F4-4164-F307-05E3-17DD65BE9AB0}" dt="2023-02-08T08:42:46.927" v="126"/>
          <ac:spMkLst>
            <pc:docMk/>
            <pc:sldMk cId="1172405700" sldId="261"/>
            <ac:spMk id="5" creationId="{B4665098-B96A-B804-4EDC-46A0BB02095C}"/>
          </ac:spMkLst>
        </pc:spChg>
      </pc:sldChg>
      <pc:sldChg chg="addSp delSp modSp add replId modNotes">
        <pc:chgData name="Heini Reijonen" userId="S::heini.reijonen@ehyt.fi::10c35dde-3877-4396-9255-e7f1fecaed59" providerId="AD" clId="Web-{081828F4-4164-F307-05E3-17DD65BE9AB0}" dt="2023-02-08T10:44:19.140" v="325"/>
        <pc:sldMkLst>
          <pc:docMk/>
          <pc:sldMk cId="2798535054" sldId="282"/>
        </pc:sldMkLst>
        <pc:spChg chg="add del mod">
          <ac:chgData name="Heini Reijonen" userId="S::heini.reijonen@ehyt.fi::10c35dde-3877-4396-9255-e7f1fecaed59" providerId="AD" clId="Web-{081828F4-4164-F307-05E3-17DD65BE9AB0}" dt="2023-02-08T08:44:36.712" v="234"/>
          <ac:spMkLst>
            <pc:docMk/>
            <pc:sldMk cId="2798535054" sldId="282"/>
            <ac:spMk id="2" creationId="{60E9EDD6-23EE-27B1-E6CE-A8620725EC1C}"/>
          </ac:spMkLst>
        </pc:spChg>
        <pc:spChg chg="del mod">
          <ac:chgData name="Heini Reijonen" userId="S::heini.reijonen@ehyt.fi::10c35dde-3877-4396-9255-e7f1fecaed59" providerId="AD" clId="Web-{081828F4-4164-F307-05E3-17DD65BE9AB0}" dt="2023-02-08T08:44:34.274" v="232"/>
          <ac:spMkLst>
            <pc:docMk/>
            <pc:sldMk cId="2798535054" sldId="282"/>
            <ac:spMk id="3" creationId="{CCFF8E34-CF27-7EE2-55AB-5635E26FFCCA}"/>
          </ac:spMkLst>
        </pc:spChg>
        <pc:spChg chg="add del mod">
          <ac:chgData name="Heini Reijonen" userId="S::heini.reijonen@ehyt.fi::10c35dde-3877-4396-9255-e7f1fecaed59" providerId="AD" clId="Web-{081828F4-4164-F307-05E3-17DD65BE9AB0}" dt="2023-02-08T08:44:13.227" v="194"/>
          <ac:spMkLst>
            <pc:docMk/>
            <pc:sldMk cId="2798535054" sldId="282"/>
            <ac:spMk id="5" creationId="{6B3DCA67-71AD-4B81-1EBA-4BC600700222}"/>
          </ac:spMkLst>
        </pc:spChg>
        <pc:spChg chg="add del mod">
          <ac:chgData name="Heini Reijonen" userId="S::heini.reijonen@ehyt.fi::10c35dde-3877-4396-9255-e7f1fecaed59" providerId="AD" clId="Web-{081828F4-4164-F307-05E3-17DD65BE9AB0}" dt="2023-02-08T08:45:11.119" v="275"/>
          <ac:spMkLst>
            <pc:docMk/>
            <pc:sldMk cId="2798535054" sldId="282"/>
            <ac:spMk id="7" creationId="{4C00325A-8FD6-BA67-A524-5E26E7AABEF3}"/>
          </ac:spMkLst>
        </pc:spChg>
        <pc:spChg chg="add del mod">
          <ac:chgData name="Heini Reijonen" userId="S::heini.reijonen@ehyt.fi::10c35dde-3877-4396-9255-e7f1fecaed59" providerId="AD" clId="Web-{081828F4-4164-F307-05E3-17DD65BE9AB0}" dt="2023-02-08T08:45:08.525" v="274"/>
          <ac:spMkLst>
            <pc:docMk/>
            <pc:sldMk cId="2798535054" sldId="282"/>
            <ac:spMk id="10" creationId="{F5B0CDAF-38CA-0DC4-8F18-27B0B5D0DEE1}"/>
          </ac:spMkLst>
        </pc:spChg>
        <pc:spChg chg="add mod">
          <ac:chgData name="Heini Reijonen" userId="S::heini.reijonen@ehyt.fi::10c35dde-3877-4396-9255-e7f1fecaed59" providerId="AD" clId="Web-{081828F4-4164-F307-05E3-17DD65BE9AB0}" dt="2023-02-08T08:48:30.501" v="297" actId="20577"/>
          <ac:spMkLst>
            <pc:docMk/>
            <pc:sldMk cId="2798535054" sldId="282"/>
            <ac:spMk id="12" creationId="{1639E85C-A1DB-0A8B-6D31-8F620AEBCCAD}"/>
          </ac:spMkLst>
        </pc:spChg>
        <pc:picChg chg="mod">
          <ac:chgData name="Heini Reijonen" userId="S::heini.reijonen@ehyt.fi::10c35dde-3877-4396-9255-e7f1fecaed59" providerId="AD" clId="Web-{081828F4-4164-F307-05E3-17DD65BE9AB0}" dt="2023-02-08T08:46:28.325" v="285" actId="1076"/>
          <ac:picMkLst>
            <pc:docMk/>
            <pc:sldMk cId="2798535054" sldId="282"/>
            <ac:picMk id="8" creationId="{3824375E-B6A7-56C2-5788-A000E65320FA}"/>
          </ac:picMkLst>
        </pc:picChg>
      </pc:sldChg>
      <pc:sldChg chg="modSp">
        <pc:chgData name="Heini Reijonen" userId="S::heini.reijonen@ehyt.fi::10c35dde-3877-4396-9255-e7f1fecaed59" providerId="AD" clId="Web-{081828F4-4164-F307-05E3-17DD65BE9AB0}" dt="2023-02-08T09:30:45.261" v="314" actId="20577"/>
        <pc:sldMkLst>
          <pc:docMk/>
          <pc:sldMk cId="2407879510" sldId="283"/>
        </pc:sldMkLst>
        <pc:spChg chg="mod">
          <ac:chgData name="Heini Reijonen" userId="S::heini.reijonen@ehyt.fi::10c35dde-3877-4396-9255-e7f1fecaed59" providerId="AD" clId="Web-{081828F4-4164-F307-05E3-17DD65BE9AB0}" dt="2023-02-08T09:30:45.261" v="314" actId="20577"/>
          <ac:spMkLst>
            <pc:docMk/>
            <pc:sldMk cId="2407879510" sldId="283"/>
            <ac:spMk id="2" creationId="{527F2AF6-A4D2-F73B-D0D3-8031F209826E}"/>
          </ac:spMkLst>
        </pc:spChg>
      </pc:sldChg>
    </pc:docChg>
  </pc:docChgLst>
  <pc:docChgLst>
    <pc:chgData name="Heini Kärkkäinen" userId="S::heini.karkkainen@ehyt.fi::10c35dde-3877-4396-9255-e7f1fecaed59" providerId="AD" clId="Web-{AC9DC872-5CDB-A77A-7468-3737E898D394}"/>
    <pc:docChg chg="addSld delSld modSld">
      <pc:chgData name="Heini Kärkkäinen" userId="S::heini.karkkainen@ehyt.fi::10c35dde-3877-4396-9255-e7f1fecaed59" providerId="AD" clId="Web-{AC9DC872-5CDB-A77A-7468-3737E898D394}" dt="2023-09-19T11:16:49.217" v="28"/>
      <pc:docMkLst>
        <pc:docMk/>
      </pc:docMkLst>
      <pc:sldChg chg="modNotes">
        <pc:chgData name="Heini Kärkkäinen" userId="S::heini.karkkainen@ehyt.fi::10c35dde-3877-4396-9255-e7f1fecaed59" providerId="AD" clId="Web-{AC9DC872-5CDB-A77A-7468-3737E898D394}" dt="2023-09-19T11:16:49.217" v="28"/>
        <pc:sldMkLst>
          <pc:docMk/>
          <pc:sldMk cId="1933283555" sldId="256"/>
        </pc:sldMkLst>
      </pc:sldChg>
      <pc:sldChg chg="del">
        <pc:chgData name="Heini Kärkkäinen" userId="S::heini.karkkainen@ehyt.fi::10c35dde-3877-4396-9255-e7f1fecaed59" providerId="AD" clId="Web-{AC9DC872-5CDB-A77A-7468-3737E898D394}" dt="2023-09-19T10:54:06.697" v="2"/>
        <pc:sldMkLst>
          <pc:docMk/>
          <pc:sldMk cId="3302995666" sldId="279"/>
        </pc:sldMkLst>
      </pc:sldChg>
      <pc:sldChg chg="del">
        <pc:chgData name="Heini Kärkkäinen" userId="S::heini.karkkainen@ehyt.fi::10c35dde-3877-4396-9255-e7f1fecaed59" providerId="AD" clId="Web-{AC9DC872-5CDB-A77A-7468-3737E898D394}" dt="2023-09-19T10:54:39.996" v="4"/>
        <pc:sldMkLst>
          <pc:docMk/>
          <pc:sldMk cId="827626989" sldId="344"/>
        </pc:sldMkLst>
      </pc:sldChg>
      <pc:sldChg chg="new del">
        <pc:chgData name="Heini Kärkkäinen" userId="S::heini.karkkainen@ehyt.fi::10c35dde-3877-4396-9255-e7f1fecaed59" providerId="AD" clId="Web-{AC9DC872-5CDB-A77A-7468-3737E898D394}" dt="2023-09-19T10:54:06.713" v="3"/>
        <pc:sldMkLst>
          <pc:docMk/>
          <pc:sldMk cId="1945348856" sldId="359"/>
        </pc:sldMkLst>
      </pc:sldChg>
      <pc:sldChg chg="add">
        <pc:chgData name="Heini Kärkkäinen" userId="S::heini.karkkainen@ehyt.fi::10c35dde-3877-4396-9255-e7f1fecaed59" providerId="AD" clId="Web-{AC9DC872-5CDB-A77A-7468-3737E898D394}" dt="2023-09-19T10:53:57.244" v="1"/>
        <pc:sldMkLst>
          <pc:docMk/>
          <pc:sldMk cId="847327817" sldId="360"/>
        </pc:sldMkLst>
      </pc:sldChg>
    </pc:docChg>
  </pc:docChgLst>
  <pc:docChgLst>
    <pc:chgData name="Heini Reijonen" userId="S::heini.reijonen@ehyt.fi::10c35dde-3877-4396-9255-e7f1fecaed59" providerId="AD" clId="Web-{9AF89FD5-511F-E66F-567A-5A265BDBF1B2}"/>
    <pc:docChg chg="modSld sldOrd">
      <pc:chgData name="Heini Reijonen" userId="S::heini.reijonen@ehyt.fi::10c35dde-3877-4396-9255-e7f1fecaed59" providerId="AD" clId="Web-{9AF89FD5-511F-E66F-567A-5A265BDBF1B2}" dt="2023-03-28T07:27:46.639" v="20"/>
      <pc:docMkLst>
        <pc:docMk/>
      </pc:docMkLst>
      <pc:sldChg chg="modSp">
        <pc:chgData name="Heini Reijonen" userId="S::heini.reijonen@ehyt.fi::10c35dde-3877-4396-9255-e7f1fecaed59" providerId="AD" clId="Web-{9AF89FD5-511F-E66F-567A-5A265BDBF1B2}" dt="2023-03-28T07:00:25.978" v="9" actId="20577"/>
        <pc:sldMkLst>
          <pc:docMk/>
          <pc:sldMk cId="2798535054" sldId="282"/>
        </pc:sldMkLst>
        <pc:spChg chg="mod">
          <ac:chgData name="Heini Reijonen" userId="S::heini.reijonen@ehyt.fi::10c35dde-3877-4396-9255-e7f1fecaed59" providerId="AD" clId="Web-{9AF89FD5-511F-E66F-567A-5A265BDBF1B2}" dt="2023-03-28T07:00:25.978" v="9" actId="20577"/>
          <ac:spMkLst>
            <pc:docMk/>
            <pc:sldMk cId="2798535054" sldId="282"/>
            <ac:spMk id="12" creationId="{1639E85C-A1DB-0A8B-6D31-8F620AEBCCAD}"/>
          </ac:spMkLst>
        </pc:spChg>
      </pc:sldChg>
      <pc:sldChg chg="modSp">
        <pc:chgData name="Heini Reijonen" userId="S::heini.reijonen@ehyt.fi::10c35dde-3877-4396-9255-e7f1fecaed59" providerId="AD" clId="Web-{9AF89FD5-511F-E66F-567A-5A265BDBF1B2}" dt="2023-03-28T07:00:13.665" v="5" actId="20577"/>
        <pc:sldMkLst>
          <pc:docMk/>
          <pc:sldMk cId="2381216436" sldId="306"/>
        </pc:sldMkLst>
        <pc:spChg chg="mod">
          <ac:chgData name="Heini Reijonen" userId="S::heini.reijonen@ehyt.fi::10c35dde-3877-4396-9255-e7f1fecaed59" providerId="AD" clId="Web-{9AF89FD5-511F-E66F-567A-5A265BDBF1B2}" dt="2023-03-28T07:00:13.665" v="5" actId="20577"/>
          <ac:spMkLst>
            <pc:docMk/>
            <pc:sldMk cId="2381216436" sldId="306"/>
            <ac:spMk id="8" creationId="{BC563334-0317-49B5-CE91-31AF77B2EE73}"/>
          </ac:spMkLst>
        </pc:spChg>
      </pc:sldChg>
      <pc:sldChg chg="ord">
        <pc:chgData name="Heini Reijonen" userId="S::heini.reijonen@ehyt.fi::10c35dde-3877-4396-9255-e7f1fecaed59" providerId="AD" clId="Web-{9AF89FD5-511F-E66F-567A-5A265BDBF1B2}" dt="2023-03-28T07:26:50.275" v="15"/>
        <pc:sldMkLst>
          <pc:docMk/>
          <pc:sldMk cId="1046266858" sldId="319"/>
        </pc:sldMkLst>
      </pc:sldChg>
      <pc:sldChg chg="ord">
        <pc:chgData name="Heini Reijonen" userId="S::heini.reijonen@ehyt.fi::10c35dde-3877-4396-9255-e7f1fecaed59" providerId="AD" clId="Web-{9AF89FD5-511F-E66F-567A-5A265BDBF1B2}" dt="2023-03-28T07:27:34.919" v="18"/>
        <pc:sldMkLst>
          <pc:docMk/>
          <pc:sldMk cId="260038183" sldId="322"/>
        </pc:sldMkLst>
      </pc:sldChg>
      <pc:sldChg chg="ord">
        <pc:chgData name="Heini Reijonen" userId="S::heini.reijonen@ehyt.fi::10c35dde-3877-4396-9255-e7f1fecaed59" providerId="AD" clId="Web-{9AF89FD5-511F-E66F-567A-5A265BDBF1B2}" dt="2023-03-28T07:27:44.998" v="19"/>
        <pc:sldMkLst>
          <pc:docMk/>
          <pc:sldMk cId="2593410542" sldId="323"/>
        </pc:sldMkLst>
      </pc:sldChg>
      <pc:sldChg chg="ord">
        <pc:chgData name="Heini Reijonen" userId="S::heini.reijonen@ehyt.fi::10c35dde-3877-4396-9255-e7f1fecaed59" providerId="AD" clId="Web-{9AF89FD5-511F-E66F-567A-5A265BDBF1B2}" dt="2023-03-28T07:27:05.964" v="16"/>
        <pc:sldMkLst>
          <pc:docMk/>
          <pc:sldMk cId="3197160347" sldId="324"/>
        </pc:sldMkLst>
      </pc:sldChg>
      <pc:sldChg chg="ord">
        <pc:chgData name="Heini Reijonen" userId="S::heini.reijonen@ehyt.fi::10c35dde-3877-4396-9255-e7f1fecaed59" providerId="AD" clId="Web-{9AF89FD5-511F-E66F-567A-5A265BDBF1B2}" dt="2023-03-28T07:01:04.356" v="10"/>
        <pc:sldMkLst>
          <pc:docMk/>
          <pc:sldMk cId="2931194282" sldId="329"/>
        </pc:sldMkLst>
      </pc:sldChg>
      <pc:sldChg chg="modSp">
        <pc:chgData name="Heini Reijonen" userId="S::heini.reijonen@ehyt.fi::10c35dde-3877-4396-9255-e7f1fecaed59" providerId="AD" clId="Web-{9AF89FD5-511F-E66F-567A-5A265BDBF1B2}" dt="2023-03-28T07:14:43.975" v="14" actId="20577"/>
        <pc:sldMkLst>
          <pc:docMk/>
          <pc:sldMk cId="3522872681" sldId="331"/>
        </pc:sldMkLst>
        <pc:spChg chg="mod">
          <ac:chgData name="Heini Reijonen" userId="S::heini.reijonen@ehyt.fi::10c35dde-3877-4396-9255-e7f1fecaed59" providerId="AD" clId="Web-{9AF89FD5-511F-E66F-567A-5A265BDBF1B2}" dt="2023-03-28T07:14:43.975" v="14" actId="20577"/>
          <ac:spMkLst>
            <pc:docMk/>
            <pc:sldMk cId="3522872681" sldId="331"/>
            <ac:spMk id="18" creationId="{D1C35A4A-9487-BADD-8C78-3CB94BFB923A}"/>
          </ac:spMkLst>
        </pc:spChg>
      </pc:sldChg>
      <pc:sldChg chg="ord">
        <pc:chgData name="Heini Reijonen" userId="S::heini.reijonen@ehyt.fi::10c35dde-3877-4396-9255-e7f1fecaed59" providerId="AD" clId="Web-{9AF89FD5-511F-E66F-567A-5A265BDBF1B2}" dt="2023-03-28T07:27:26.106" v="17"/>
        <pc:sldMkLst>
          <pc:docMk/>
          <pc:sldMk cId="124821959" sldId="332"/>
        </pc:sldMkLst>
      </pc:sldChg>
      <pc:sldChg chg="ord">
        <pc:chgData name="Heini Reijonen" userId="S::heini.reijonen@ehyt.fi::10c35dde-3877-4396-9255-e7f1fecaed59" providerId="AD" clId="Web-{9AF89FD5-511F-E66F-567A-5A265BDBF1B2}" dt="2023-03-28T07:27:46.639" v="20"/>
        <pc:sldMkLst>
          <pc:docMk/>
          <pc:sldMk cId="3406013299" sldId="334"/>
        </pc:sldMkLst>
      </pc:sldChg>
    </pc:docChg>
  </pc:docChgLst>
  <pc:docChgLst>
    <pc:chgData name="Minna Lehtinen" userId="S::minna.lehtinen@ehyt.fi::9e416db7-e835-436c-9f48-767765db0a2a" providerId="AD" clId="Web-{B5FE4AD3-16FC-3A19-F303-60A74E7B412D}"/>
    <pc:docChg chg="modSld sldOrd">
      <pc:chgData name="Minna Lehtinen" userId="S::minna.lehtinen@ehyt.fi::9e416db7-e835-436c-9f48-767765db0a2a" providerId="AD" clId="Web-{B5FE4AD3-16FC-3A19-F303-60A74E7B412D}" dt="2023-06-20T08:26:48.295" v="13" actId="1076"/>
      <pc:docMkLst>
        <pc:docMk/>
      </pc:docMkLst>
      <pc:sldChg chg="ord">
        <pc:chgData name="Minna Lehtinen" userId="S::minna.lehtinen@ehyt.fi::9e416db7-e835-436c-9f48-767765db0a2a" providerId="AD" clId="Web-{B5FE4AD3-16FC-3A19-F303-60A74E7B412D}" dt="2023-06-20T08:24:09.183" v="2"/>
        <pc:sldMkLst>
          <pc:docMk/>
          <pc:sldMk cId="2178923503" sldId="258"/>
        </pc:sldMkLst>
      </pc:sldChg>
      <pc:sldChg chg="ord">
        <pc:chgData name="Minna Lehtinen" userId="S::minna.lehtinen@ehyt.fi::9e416db7-e835-436c-9f48-767765db0a2a" providerId="AD" clId="Web-{B5FE4AD3-16FC-3A19-F303-60A74E7B412D}" dt="2023-06-20T08:25:15.121" v="6"/>
        <pc:sldMkLst>
          <pc:docMk/>
          <pc:sldMk cId="2798535054" sldId="282"/>
        </pc:sldMkLst>
      </pc:sldChg>
      <pc:sldChg chg="ord">
        <pc:chgData name="Minna Lehtinen" userId="S::minna.lehtinen@ehyt.fi::9e416db7-e835-436c-9f48-767765db0a2a" providerId="AD" clId="Web-{B5FE4AD3-16FC-3A19-F303-60A74E7B412D}" dt="2023-06-20T08:24:53.121" v="5"/>
        <pc:sldMkLst>
          <pc:docMk/>
          <pc:sldMk cId="737683483" sldId="283"/>
        </pc:sldMkLst>
      </pc:sldChg>
      <pc:sldChg chg="ord">
        <pc:chgData name="Minna Lehtinen" userId="S::minna.lehtinen@ehyt.fi::9e416db7-e835-436c-9f48-767765db0a2a" providerId="AD" clId="Web-{B5FE4AD3-16FC-3A19-F303-60A74E7B412D}" dt="2023-06-20T08:25:15.121" v="7"/>
        <pc:sldMkLst>
          <pc:docMk/>
          <pc:sldMk cId="2381216436" sldId="306"/>
        </pc:sldMkLst>
      </pc:sldChg>
      <pc:sldChg chg="addSp modSp ord">
        <pc:chgData name="Minna Lehtinen" userId="S::minna.lehtinen@ehyt.fi::9e416db7-e835-436c-9f48-767765db0a2a" providerId="AD" clId="Web-{B5FE4AD3-16FC-3A19-F303-60A74E7B412D}" dt="2023-06-20T08:26:48.295" v="13" actId="1076"/>
        <pc:sldMkLst>
          <pc:docMk/>
          <pc:sldMk cId="4051676299" sldId="341"/>
        </pc:sldMkLst>
        <pc:picChg chg="add mod">
          <ac:chgData name="Minna Lehtinen" userId="S::minna.lehtinen@ehyt.fi::9e416db7-e835-436c-9f48-767765db0a2a" providerId="AD" clId="Web-{B5FE4AD3-16FC-3A19-F303-60A74E7B412D}" dt="2023-06-20T08:26:48.295" v="13" actId="1076"/>
          <ac:picMkLst>
            <pc:docMk/>
            <pc:sldMk cId="4051676299" sldId="341"/>
            <ac:picMk id="3" creationId="{748AB9B7-BDAC-C317-7874-AE1C9FE207DD}"/>
          </ac:picMkLst>
        </pc:picChg>
      </pc:sldChg>
      <pc:sldChg chg="ord">
        <pc:chgData name="Minna Lehtinen" userId="S::minna.lehtinen@ehyt.fi::9e416db7-e835-436c-9f48-767765db0a2a" providerId="AD" clId="Web-{B5FE4AD3-16FC-3A19-F303-60A74E7B412D}" dt="2023-06-20T08:23:39.292" v="0"/>
        <pc:sldMkLst>
          <pc:docMk/>
          <pc:sldMk cId="3625945954" sldId="342"/>
        </pc:sldMkLst>
      </pc:sldChg>
    </pc:docChg>
  </pc:docChgLst>
  <pc:docChgLst>
    <pc:chgData name="Minna Lehtinen" userId="S::minna.lehtinen@ehyt.fi::9e416db7-e835-436c-9f48-767765db0a2a" providerId="AD" clId="Web-{BAFB5B96-766A-5623-3EA5-B5696DB2FF0B}"/>
    <pc:docChg chg="addSld delSld modSld">
      <pc:chgData name="Minna Lehtinen" userId="S::minna.lehtinen@ehyt.fi::9e416db7-e835-436c-9f48-767765db0a2a" providerId="AD" clId="Web-{BAFB5B96-766A-5623-3EA5-B5696DB2FF0B}" dt="2023-02-10T13:20:55.103" v="427" actId="20577"/>
      <pc:docMkLst>
        <pc:docMk/>
      </pc:docMkLst>
      <pc:sldChg chg="del">
        <pc:chgData name="Minna Lehtinen" userId="S::minna.lehtinen@ehyt.fi::9e416db7-e835-436c-9f48-767765db0a2a" providerId="AD" clId="Web-{BAFB5B96-766A-5623-3EA5-B5696DB2FF0B}" dt="2023-02-10T08:54:07.337" v="234"/>
        <pc:sldMkLst>
          <pc:docMk/>
          <pc:sldMk cId="1397326049" sldId="275"/>
        </pc:sldMkLst>
      </pc:sldChg>
      <pc:sldChg chg="modSp">
        <pc:chgData name="Minna Lehtinen" userId="S::minna.lehtinen@ehyt.fi::9e416db7-e835-436c-9f48-767765db0a2a" providerId="AD" clId="Web-{BAFB5B96-766A-5623-3EA5-B5696DB2FF0B}" dt="2023-02-10T08:53:47.398" v="233" actId="20577"/>
        <pc:sldMkLst>
          <pc:docMk/>
          <pc:sldMk cId="1101238558" sldId="280"/>
        </pc:sldMkLst>
        <pc:spChg chg="mod">
          <ac:chgData name="Minna Lehtinen" userId="S::minna.lehtinen@ehyt.fi::9e416db7-e835-436c-9f48-767765db0a2a" providerId="AD" clId="Web-{BAFB5B96-766A-5623-3EA5-B5696DB2FF0B}" dt="2023-02-10T08:53:47.398" v="233" actId="20577"/>
          <ac:spMkLst>
            <pc:docMk/>
            <pc:sldMk cId="1101238558" sldId="280"/>
            <ac:spMk id="2" creationId="{944A970A-2128-CC7B-EE6E-40CF34E4A5C3}"/>
          </ac:spMkLst>
        </pc:spChg>
        <pc:spChg chg="mod">
          <ac:chgData name="Minna Lehtinen" userId="S::minna.lehtinen@ehyt.fi::9e416db7-e835-436c-9f48-767765db0a2a" providerId="AD" clId="Web-{BAFB5B96-766A-5623-3EA5-B5696DB2FF0B}" dt="2023-02-10T08:52:58.411" v="224" actId="14100"/>
          <ac:spMkLst>
            <pc:docMk/>
            <pc:sldMk cId="1101238558" sldId="280"/>
            <ac:spMk id="3" creationId="{7FABD524-4EC1-09B6-B908-7D8143AF78AE}"/>
          </ac:spMkLst>
        </pc:spChg>
      </pc:sldChg>
      <pc:sldChg chg="addSp delSp modSp">
        <pc:chgData name="Minna Lehtinen" userId="S::minna.lehtinen@ehyt.fi::9e416db7-e835-436c-9f48-767765db0a2a" providerId="AD" clId="Web-{BAFB5B96-766A-5623-3EA5-B5696DB2FF0B}" dt="2023-02-10T13:20:55.103" v="427" actId="20577"/>
        <pc:sldMkLst>
          <pc:docMk/>
          <pc:sldMk cId="869982075" sldId="292"/>
        </pc:sldMkLst>
        <pc:spChg chg="del mod">
          <ac:chgData name="Minna Lehtinen" userId="S::minna.lehtinen@ehyt.fi::9e416db7-e835-436c-9f48-767765db0a2a" providerId="AD" clId="Web-{BAFB5B96-766A-5623-3EA5-B5696DB2FF0B}" dt="2023-02-10T08:58:09.445" v="269"/>
          <ac:spMkLst>
            <pc:docMk/>
            <pc:sldMk cId="869982075" sldId="292"/>
            <ac:spMk id="2" creationId="{944A970A-2128-CC7B-EE6E-40CF34E4A5C3}"/>
          </ac:spMkLst>
        </pc:spChg>
        <pc:spChg chg="mod">
          <ac:chgData name="Minna Lehtinen" userId="S::minna.lehtinen@ehyt.fi::9e416db7-e835-436c-9f48-767765db0a2a" providerId="AD" clId="Web-{BAFB5B96-766A-5623-3EA5-B5696DB2FF0B}" dt="2023-02-10T13:20:55.103" v="427" actId="20577"/>
          <ac:spMkLst>
            <pc:docMk/>
            <pc:sldMk cId="869982075" sldId="292"/>
            <ac:spMk id="3" creationId="{7FABD524-4EC1-09B6-B908-7D8143AF78AE}"/>
          </ac:spMkLst>
        </pc:spChg>
        <pc:spChg chg="add mod">
          <ac:chgData name="Minna Lehtinen" userId="S::minna.lehtinen@ehyt.fi::9e416db7-e835-436c-9f48-767765db0a2a" providerId="AD" clId="Web-{BAFB5B96-766A-5623-3EA5-B5696DB2FF0B}" dt="2023-02-10T09:07:08.337" v="361" actId="1076"/>
          <ac:spMkLst>
            <pc:docMk/>
            <pc:sldMk cId="869982075" sldId="292"/>
            <ac:spMk id="7" creationId="{C86158E7-CFB4-74D9-AE68-D99A3C945ED8}"/>
          </ac:spMkLst>
        </pc:spChg>
        <pc:spChg chg="add del mod ord">
          <ac:chgData name="Minna Lehtinen" userId="S::minna.lehtinen@ehyt.fi::9e416db7-e835-436c-9f48-767765db0a2a" providerId="AD" clId="Web-{BAFB5B96-766A-5623-3EA5-B5696DB2FF0B}" dt="2023-02-10T09:15:20.539" v="400"/>
          <ac:spMkLst>
            <pc:docMk/>
            <pc:sldMk cId="869982075" sldId="292"/>
            <ac:spMk id="9" creationId="{5DCDCB70-F2C0-29C7-5038-CD32DBF3F557}"/>
          </ac:spMkLst>
        </pc:spChg>
        <pc:spChg chg="add mod">
          <ac:chgData name="Minna Lehtinen" userId="S::minna.lehtinen@ehyt.fi::9e416db7-e835-436c-9f48-767765db0a2a" providerId="AD" clId="Web-{BAFB5B96-766A-5623-3EA5-B5696DB2FF0B}" dt="2023-02-10T09:21:54.188" v="419" actId="1076"/>
          <ac:spMkLst>
            <pc:docMk/>
            <pc:sldMk cId="869982075" sldId="292"/>
            <ac:spMk id="10" creationId="{EF932769-C589-563C-ECE6-32AD4AFFFCA0}"/>
          </ac:spMkLst>
        </pc:spChg>
        <pc:spChg chg="add del mod">
          <ac:chgData name="Minna Lehtinen" userId="S::minna.lehtinen@ehyt.fi::9e416db7-e835-436c-9f48-767765db0a2a" providerId="AD" clId="Web-{BAFB5B96-766A-5623-3EA5-B5696DB2FF0B}" dt="2023-02-10T09:03:44.247" v="338"/>
          <ac:spMkLst>
            <pc:docMk/>
            <pc:sldMk cId="869982075" sldId="292"/>
            <ac:spMk id="17" creationId="{757BA7C5-DBF6-C50F-1752-DAB452E2C2B4}"/>
          </ac:spMkLst>
        </pc:spChg>
        <pc:spChg chg="add mod">
          <ac:chgData name="Minna Lehtinen" userId="S::minna.lehtinen@ehyt.fi::9e416db7-e835-436c-9f48-767765db0a2a" providerId="AD" clId="Web-{BAFB5B96-766A-5623-3EA5-B5696DB2FF0B}" dt="2023-02-10T09:21:26.577" v="418" actId="20577"/>
          <ac:spMkLst>
            <pc:docMk/>
            <pc:sldMk cId="869982075" sldId="292"/>
            <ac:spMk id="22" creationId="{4B7EFE29-F516-C0DA-9300-97E86E99811A}"/>
          </ac:spMkLst>
        </pc:spChg>
        <pc:picChg chg="mod">
          <ac:chgData name="Minna Lehtinen" userId="S::minna.lehtinen@ehyt.fi::9e416db7-e835-436c-9f48-767765db0a2a" providerId="AD" clId="Web-{BAFB5B96-766A-5623-3EA5-B5696DB2FF0B}" dt="2023-02-10T09:04:28.484" v="350" actId="14100"/>
          <ac:picMkLst>
            <pc:docMk/>
            <pc:sldMk cId="869982075" sldId="292"/>
            <ac:picMk id="4" creationId="{7F32318A-F81E-2B58-7068-484F4C67241B}"/>
          </ac:picMkLst>
        </pc:picChg>
        <pc:picChg chg="add del mod">
          <ac:chgData name="Minna Lehtinen" userId="S::minna.lehtinen@ehyt.fi::9e416db7-e835-436c-9f48-767765db0a2a" providerId="AD" clId="Web-{BAFB5B96-766A-5623-3EA5-B5696DB2FF0B}" dt="2023-02-10T09:03:03.026" v="328"/>
          <ac:picMkLst>
            <pc:docMk/>
            <pc:sldMk cId="869982075" sldId="292"/>
            <ac:picMk id="5" creationId="{D6306C52-4B60-0F04-9877-77F2CE53AA30}"/>
          </ac:picMkLst>
        </pc:picChg>
        <pc:picChg chg="del mod">
          <ac:chgData name="Minna Lehtinen" userId="S::minna.lehtinen@ehyt.fi::9e416db7-e835-436c-9f48-767765db0a2a" providerId="AD" clId="Web-{BAFB5B96-766A-5623-3EA5-B5696DB2FF0B}" dt="2023-02-10T09:03:11.261" v="330"/>
          <ac:picMkLst>
            <pc:docMk/>
            <pc:sldMk cId="869982075" sldId="292"/>
            <ac:picMk id="8" creationId="{ECF95313-1901-A5EB-8C5D-D2E63BF70A25}"/>
          </ac:picMkLst>
        </pc:picChg>
        <pc:picChg chg="add del mod ord">
          <ac:chgData name="Minna Lehtinen" userId="S::minna.lehtinen@ehyt.fi::9e416db7-e835-436c-9f48-767765db0a2a" providerId="AD" clId="Web-{BAFB5B96-766A-5623-3EA5-B5696DB2FF0B}" dt="2023-02-10T08:59:59.671" v="291"/>
          <ac:picMkLst>
            <pc:docMk/>
            <pc:sldMk cId="869982075" sldId="292"/>
            <ac:picMk id="11" creationId="{77091BBE-80F6-3695-5E43-8E1432907237}"/>
          </ac:picMkLst>
        </pc:picChg>
        <pc:picChg chg="add mod ord">
          <ac:chgData name="Minna Lehtinen" userId="S::minna.lehtinen@ehyt.fi::9e416db7-e835-436c-9f48-767765db0a2a" providerId="AD" clId="Web-{BAFB5B96-766A-5623-3EA5-B5696DB2FF0B}" dt="2023-02-10T09:00:20.750" v="294"/>
          <ac:picMkLst>
            <pc:docMk/>
            <pc:sldMk cId="869982075" sldId="292"/>
            <ac:picMk id="12" creationId="{DB67A65F-2E53-86B4-7920-034D9B058156}"/>
          </ac:picMkLst>
        </pc:picChg>
        <pc:picChg chg="add mod ord">
          <ac:chgData name="Minna Lehtinen" userId="S::minna.lehtinen@ehyt.fi::9e416db7-e835-436c-9f48-767765db0a2a" providerId="AD" clId="Web-{BAFB5B96-766A-5623-3EA5-B5696DB2FF0B}" dt="2023-02-10T09:00:37.407" v="298"/>
          <ac:picMkLst>
            <pc:docMk/>
            <pc:sldMk cId="869982075" sldId="292"/>
            <ac:picMk id="13" creationId="{E8D5996F-D0F8-FC76-E758-E85E93C93312}"/>
          </ac:picMkLst>
        </pc:picChg>
        <pc:picChg chg="add mod ord">
          <ac:chgData name="Minna Lehtinen" userId="S::minna.lehtinen@ehyt.fi::9e416db7-e835-436c-9f48-767765db0a2a" providerId="AD" clId="Web-{BAFB5B96-766A-5623-3EA5-B5696DB2FF0B}" dt="2023-02-10T09:21:56.579" v="420" actId="1076"/>
          <ac:picMkLst>
            <pc:docMk/>
            <pc:sldMk cId="869982075" sldId="292"/>
            <ac:picMk id="14" creationId="{84E04BAF-C235-D94E-F836-1E6781434007}"/>
          </ac:picMkLst>
        </pc:picChg>
        <pc:picChg chg="add del mod modCrop">
          <ac:chgData name="Minna Lehtinen" userId="S::minna.lehtinen@ehyt.fi::9e416db7-e835-436c-9f48-767765db0a2a" providerId="AD" clId="Web-{BAFB5B96-766A-5623-3EA5-B5696DB2FF0B}" dt="2023-02-10T09:03:40.606" v="337"/>
          <ac:picMkLst>
            <pc:docMk/>
            <pc:sldMk cId="869982075" sldId="292"/>
            <ac:picMk id="15" creationId="{0A2D6D36-84FC-7F65-3349-FEBB4F5A5C47}"/>
          </ac:picMkLst>
        </pc:picChg>
        <pc:picChg chg="add mod ord modCrop">
          <ac:chgData name="Minna Lehtinen" userId="S::minna.lehtinen@ehyt.fi::9e416db7-e835-436c-9f48-767765db0a2a" providerId="AD" clId="Web-{BAFB5B96-766A-5623-3EA5-B5696DB2FF0B}" dt="2023-02-10T09:07:57.106" v="382" actId="1076"/>
          <ac:picMkLst>
            <pc:docMk/>
            <pc:sldMk cId="869982075" sldId="292"/>
            <ac:picMk id="18" creationId="{CC570009-7340-0EDE-2311-EE244ABC1A26}"/>
          </ac:picMkLst>
        </pc:picChg>
        <pc:picChg chg="add mod ord modCrop">
          <ac:chgData name="Minna Lehtinen" userId="S::minna.lehtinen@ehyt.fi::9e416db7-e835-436c-9f48-767765db0a2a" providerId="AD" clId="Web-{BAFB5B96-766A-5623-3EA5-B5696DB2FF0B}" dt="2023-02-10T09:15:02.773" v="394"/>
          <ac:picMkLst>
            <pc:docMk/>
            <pc:sldMk cId="869982075" sldId="292"/>
            <ac:picMk id="19" creationId="{757C7A97-FB51-AB75-ECAF-70BE0DE5BB5E}"/>
          </ac:picMkLst>
        </pc:picChg>
        <pc:picChg chg="add del mod">
          <ac:chgData name="Minna Lehtinen" userId="S::minna.lehtinen@ehyt.fi::9e416db7-e835-436c-9f48-767765db0a2a" providerId="AD" clId="Web-{BAFB5B96-766A-5623-3EA5-B5696DB2FF0B}" dt="2023-02-10T09:09:20.220" v="385"/>
          <ac:picMkLst>
            <pc:docMk/>
            <pc:sldMk cId="869982075" sldId="292"/>
            <ac:picMk id="20" creationId="{6AE4CCAE-2335-F551-EC40-E2F8DF9F5DB4}"/>
          </ac:picMkLst>
        </pc:picChg>
        <pc:picChg chg="add del mod ord">
          <ac:chgData name="Minna Lehtinen" userId="S::minna.lehtinen@ehyt.fi::9e416db7-e835-436c-9f48-767765db0a2a" providerId="AD" clId="Web-{BAFB5B96-766A-5623-3EA5-B5696DB2FF0B}" dt="2023-02-10T09:15:21.305" v="401"/>
          <ac:picMkLst>
            <pc:docMk/>
            <pc:sldMk cId="869982075" sldId="292"/>
            <ac:picMk id="21" creationId="{3E9FEFE1-E4D3-30BB-3A66-9EEF163A13DA}"/>
          </ac:picMkLst>
        </pc:picChg>
      </pc:sldChg>
      <pc:sldChg chg="addSp delSp modSp">
        <pc:chgData name="Minna Lehtinen" userId="S::minna.lehtinen@ehyt.fi::9e416db7-e835-436c-9f48-767765db0a2a" providerId="AD" clId="Web-{BAFB5B96-766A-5623-3EA5-B5696DB2FF0B}" dt="2023-02-10T09:20:44.481" v="408" actId="1076"/>
        <pc:sldMkLst>
          <pc:docMk/>
          <pc:sldMk cId="4240634063" sldId="294"/>
        </pc:sldMkLst>
        <pc:picChg chg="mod">
          <ac:chgData name="Minna Lehtinen" userId="S::minna.lehtinen@ehyt.fi::9e416db7-e835-436c-9f48-767765db0a2a" providerId="AD" clId="Web-{BAFB5B96-766A-5623-3EA5-B5696DB2FF0B}" dt="2023-02-10T09:20:44.481" v="408" actId="1076"/>
          <ac:picMkLst>
            <pc:docMk/>
            <pc:sldMk cId="4240634063" sldId="294"/>
            <ac:picMk id="2" creationId="{4D2122B5-9E70-897B-ECF4-F33A5C6E6273}"/>
          </ac:picMkLst>
        </pc:picChg>
        <pc:picChg chg="add del mod ord">
          <ac:chgData name="Minna Lehtinen" userId="S::minna.lehtinen@ehyt.fi::9e416db7-e835-436c-9f48-767765db0a2a" providerId="AD" clId="Web-{BAFB5B96-766A-5623-3EA5-B5696DB2FF0B}" dt="2023-02-10T09:20:38.840" v="405"/>
          <ac:picMkLst>
            <pc:docMk/>
            <pc:sldMk cId="4240634063" sldId="294"/>
            <ac:picMk id="3" creationId="{6FAD0CEC-15BC-4088-41CF-50084165F457}"/>
          </ac:picMkLst>
        </pc:picChg>
      </pc:sldChg>
      <pc:sldChg chg="add del replId">
        <pc:chgData name="Minna Lehtinen" userId="S::minna.lehtinen@ehyt.fi::9e416db7-e835-436c-9f48-767765db0a2a" providerId="AD" clId="Web-{BAFB5B96-766A-5623-3EA5-B5696DB2FF0B}" dt="2023-02-10T09:21:13.905" v="410"/>
        <pc:sldMkLst>
          <pc:docMk/>
          <pc:sldMk cId="380490193" sldId="296"/>
        </pc:sldMkLst>
      </pc:sldChg>
    </pc:docChg>
  </pc:docChgLst>
  <pc:docChgLst>
    <pc:chgData name="Minna Lehtinen" userId="S::minna.lehtinen@ehyt.fi::9e416db7-e835-436c-9f48-767765db0a2a" providerId="AD" clId="Web-{87D5578F-DB61-718B-3867-7217B85FD73A}"/>
    <pc:docChg chg="addSld modSld">
      <pc:chgData name="Minna Lehtinen" userId="S::minna.lehtinen@ehyt.fi::9e416db7-e835-436c-9f48-767765db0a2a" providerId="AD" clId="Web-{87D5578F-DB61-718B-3867-7217B85FD73A}" dt="2023-11-27T09:16:37.350" v="212"/>
      <pc:docMkLst>
        <pc:docMk/>
      </pc:docMkLst>
      <pc:sldChg chg="modSp add replId modNotes">
        <pc:chgData name="Minna Lehtinen" userId="S::minna.lehtinen@ehyt.fi::9e416db7-e835-436c-9f48-767765db0a2a" providerId="AD" clId="Web-{87D5578F-DB61-718B-3867-7217B85FD73A}" dt="2023-11-27T09:16:37.350" v="212"/>
        <pc:sldMkLst>
          <pc:docMk/>
          <pc:sldMk cId="3571632662" sldId="366"/>
        </pc:sldMkLst>
        <pc:spChg chg="mod">
          <ac:chgData name="Minna Lehtinen" userId="S::minna.lehtinen@ehyt.fi::9e416db7-e835-436c-9f48-767765db0a2a" providerId="AD" clId="Web-{87D5578F-DB61-718B-3867-7217B85FD73A}" dt="2023-11-27T09:12:40.921" v="66" actId="20577"/>
          <ac:spMkLst>
            <pc:docMk/>
            <pc:sldMk cId="3571632662" sldId="366"/>
            <ac:spMk id="2" creationId="{374D072F-D0DE-51FF-B2EF-8B077518C714}"/>
          </ac:spMkLst>
        </pc:spChg>
      </pc:sldChg>
    </pc:docChg>
  </pc:docChgLst>
  <pc:docChgLst>
    <pc:chgData name="Minna Lehtinen" userId="S::minna.lehtinen@ehyt.fi::9e416db7-e835-436c-9f48-767765db0a2a" providerId="AD" clId="Web-{E6BE8965-310F-8D18-5351-69D9EF01637E}"/>
    <pc:docChg chg="modSld">
      <pc:chgData name="Minna Lehtinen" userId="S::minna.lehtinen@ehyt.fi::9e416db7-e835-436c-9f48-767765db0a2a" providerId="AD" clId="Web-{E6BE8965-310F-8D18-5351-69D9EF01637E}" dt="2023-12-05T09:02:48.243" v="1"/>
      <pc:docMkLst>
        <pc:docMk/>
      </pc:docMkLst>
      <pc:sldChg chg="modNotes">
        <pc:chgData name="Minna Lehtinen" userId="S::minna.lehtinen@ehyt.fi::9e416db7-e835-436c-9f48-767765db0a2a" providerId="AD" clId="Web-{E6BE8965-310F-8D18-5351-69D9EF01637E}" dt="2023-12-05T09:02:48.243" v="1"/>
        <pc:sldMkLst>
          <pc:docMk/>
          <pc:sldMk cId="710583169" sldId="347"/>
        </pc:sldMkLst>
      </pc:sldChg>
    </pc:docChg>
  </pc:docChgLst>
  <pc:docChgLst>
    <pc:chgData name="Minna Lehtinen" userId="S::minna.lehtinen@ehyt.fi::9e416db7-e835-436c-9f48-767765db0a2a" providerId="AD" clId="Web-{D2FDB386-97FD-C8BB-3690-5EA6E7EE205C}"/>
    <pc:docChg chg="modSld">
      <pc:chgData name="Minna Lehtinen" userId="S::minna.lehtinen@ehyt.fi::9e416db7-e835-436c-9f48-767765db0a2a" providerId="AD" clId="Web-{D2FDB386-97FD-C8BB-3690-5EA6E7EE205C}" dt="2023-06-08T04:43:15.277" v="0" actId="1076"/>
      <pc:docMkLst>
        <pc:docMk/>
      </pc:docMkLst>
      <pc:sldChg chg="modSp">
        <pc:chgData name="Minna Lehtinen" userId="S::minna.lehtinen@ehyt.fi::9e416db7-e835-436c-9f48-767765db0a2a" providerId="AD" clId="Web-{D2FDB386-97FD-C8BB-3690-5EA6E7EE205C}" dt="2023-06-08T04:43:15.277" v="0" actId="1076"/>
        <pc:sldMkLst>
          <pc:docMk/>
          <pc:sldMk cId="737683483" sldId="283"/>
        </pc:sldMkLst>
        <pc:picChg chg="mod">
          <ac:chgData name="Minna Lehtinen" userId="S::minna.lehtinen@ehyt.fi::9e416db7-e835-436c-9f48-767765db0a2a" providerId="AD" clId="Web-{D2FDB386-97FD-C8BB-3690-5EA6E7EE205C}" dt="2023-06-08T04:43:15.277" v="0" actId="1076"/>
          <ac:picMkLst>
            <pc:docMk/>
            <pc:sldMk cId="737683483" sldId="283"/>
            <ac:picMk id="8" creationId="{6520F892-E6EA-7803-8C8F-7BE34F1F5D6F}"/>
          </ac:picMkLst>
        </pc:picChg>
      </pc:sldChg>
    </pc:docChg>
  </pc:docChgLst>
  <pc:docChgLst>
    <pc:chgData name="Minna Lehtinen" userId="S::minna.lehtinen@ehyt.fi::9e416db7-e835-436c-9f48-767765db0a2a" providerId="AD" clId="Web-{3FDC7B44-68E7-50F8-EC03-8DA2431EA54F}"/>
    <pc:docChg chg="modSld sldOrd">
      <pc:chgData name="Minna Lehtinen" userId="S::minna.lehtinen@ehyt.fi::9e416db7-e835-436c-9f48-767765db0a2a" providerId="AD" clId="Web-{3FDC7B44-68E7-50F8-EC03-8DA2431EA54F}" dt="2023-09-18T07:45:02.314" v="498"/>
      <pc:docMkLst>
        <pc:docMk/>
      </pc:docMkLst>
      <pc:sldChg chg="modNotes">
        <pc:chgData name="Minna Lehtinen" userId="S::minna.lehtinen@ehyt.fi::9e416db7-e835-436c-9f48-767765db0a2a" providerId="AD" clId="Web-{3FDC7B44-68E7-50F8-EC03-8DA2431EA54F}" dt="2023-09-18T07:36:13.132" v="281"/>
        <pc:sldMkLst>
          <pc:docMk/>
          <pc:sldMk cId="3509405434" sldId="352"/>
        </pc:sldMkLst>
      </pc:sldChg>
      <pc:sldChg chg="modSp modNotes">
        <pc:chgData name="Minna Lehtinen" userId="S::minna.lehtinen@ehyt.fi::9e416db7-e835-436c-9f48-767765db0a2a" providerId="AD" clId="Web-{3FDC7B44-68E7-50F8-EC03-8DA2431EA54F}" dt="2023-09-18T07:36:20.383" v="289"/>
        <pc:sldMkLst>
          <pc:docMk/>
          <pc:sldMk cId="2885385237" sldId="353"/>
        </pc:sldMkLst>
        <pc:spChg chg="mod">
          <ac:chgData name="Minna Lehtinen" userId="S::minna.lehtinen@ehyt.fi::9e416db7-e835-436c-9f48-767765db0a2a" providerId="AD" clId="Web-{3FDC7B44-68E7-50F8-EC03-8DA2431EA54F}" dt="2023-09-18T07:31:58.331" v="279" actId="20577"/>
          <ac:spMkLst>
            <pc:docMk/>
            <pc:sldMk cId="2885385237" sldId="353"/>
            <ac:spMk id="2" creationId="{374D072F-D0DE-51FF-B2EF-8B077518C714}"/>
          </ac:spMkLst>
        </pc:spChg>
      </pc:sldChg>
      <pc:sldChg chg="modSp modNotes">
        <pc:chgData name="Minna Lehtinen" userId="S::minna.lehtinen@ehyt.fi::9e416db7-e835-436c-9f48-767765db0a2a" providerId="AD" clId="Web-{3FDC7B44-68E7-50F8-EC03-8DA2431EA54F}" dt="2023-09-18T07:36:17.086" v="287"/>
        <pc:sldMkLst>
          <pc:docMk/>
          <pc:sldMk cId="2440530124" sldId="354"/>
        </pc:sldMkLst>
        <pc:spChg chg="mod">
          <ac:chgData name="Minna Lehtinen" userId="S::minna.lehtinen@ehyt.fi::9e416db7-e835-436c-9f48-767765db0a2a" providerId="AD" clId="Web-{3FDC7B44-68E7-50F8-EC03-8DA2431EA54F}" dt="2023-09-18T07:21:05.421" v="208" actId="20577"/>
          <ac:spMkLst>
            <pc:docMk/>
            <pc:sldMk cId="2440530124" sldId="354"/>
            <ac:spMk id="2" creationId="{374D072F-D0DE-51FF-B2EF-8B077518C714}"/>
          </ac:spMkLst>
        </pc:spChg>
      </pc:sldChg>
      <pc:sldChg chg="modNotes">
        <pc:chgData name="Minna Lehtinen" userId="S::minna.lehtinen@ehyt.fi::9e416db7-e835-436c-9f48-767765db0a2a" providerId="AD" clId="Web-{3FDC7B44-68E7-50F8-EC03-8DA2431EA54F}" dt="2023-09-18T07:36:26.696" v="293"/>
        <pc:sldMkLst>
          <pc:docMk/>
          <pc:sldMk cId="435287890" sldId="355"/>
        </pc:sldMkLst>
      </pc:sldChg>
      <pc:sldChg chg="ord modNotes">
        <pc:chgData name="Minna Lehtinen" userId="S::minna.lehtinen@ehyt.fi::9e416db7-e835-436c-9f48-767765db0a2a" providerId="AD" clId="Web-{3FDC7B44-68E7-50F8-EC03-8DA2431EA54F}" dt="2023-09-18T07:45:02.314" v="498"/>
        <pc:sldMkLst>
          <pc:docMk/>
          <pc:sldMk cId="1302546455" sldId="356"/>
        </pc:sldMkLst>
      </pc:sldChg>
      <pc:sldChg chg="ord modNotes">
        <pc:chgData name="Minna Lehtinen" userId="S::minna.lehtinen@ehyt.fi::9e416db7-e835-436c-9f48-767765db0a2a" providerId="AD" clId="Web-{3FDC7B44-68E7-50F8-EC03-8DA2431EA54F}" dt="2023-09-18T07:42:14.004" v="412"/>
        <pc:sldMkLst>
          <pc:docMk/>
          <pc:sldMk cId="546508268" sldId="357"/>
        </pc:sldMkLst>
      </pc:sldChg>
      <pc:sldChg chg="modSp">
        <pc:chgData name="Minna Lehtinen" userId="S::minna.lehtinen@ehyt.fi::9e416db7-e835-436c-9f48-767765db0a2a" providerId="AD" clId="Web-{3FDC7B44-68E7-50F8-EC03-8DA2431EA54F}" dt="2023-09-18T07:38:51.082" v="348" actId="20577"/>
        <pc:sldMkLst>
          <pc:docMk/>
          <pc:sldMk cId="1617117429" sldId="358"/>
        </pc:sldMkLst>
        <pc:spChg chg="mod">
          <ac:chgData name="Minna Lehtinen" userId="S::minna.lehtinen@ehyt.fi::9e416db7-e835-436c-9f48-767765db0a2a" providerId="AD" clId="Web-{3FDC7B44-68E7-50F8-EC03-8DA2431EA54F}" dt="2023-09-18T07:38:51.082" v="348" actId="20577"/>
          <ac:spMkLst>
            <pc:docMk/>
            <pc:sldMk cId="1617117429" sldId="358"/>
            <ac:spMk id="3" creationId="{AC9F1D30-A1A5-288E-B078-D5C63B45AEE4}"/>
          </ac:spMkLst>
        </pc:spChg>
      </pc:sldChg>
    </pc:docChg>
  </pc:docChgLst>
  <pc:docChgLst>
    <pc:chgData name="Minna Lehtinen" userId="S::minna.lehtinen@ehyt.fi::9e416db7-e835-436c-9f48-767765db0a2a" providerId="AD" clId="Web-{0D338387-B4DC-98B2-001E-2199510F1731}"/>
    <pc:docChg chg="modSld">
      <pc:chgData name="Minna Lehtinen" userId="S::minna.lehtinen@ehyt.fi::9e416db7-e835-436c-9f48-767765db0a2a" providerId="AD" clId="Web-{0D338387-B4DC-98B2-001E-2199510F1731}" dt="2023-08-24T11:38:57.574" v="41"/>
      <pc:docMkLst>
        <pc:docMk/>
      </pc:docMkLst>
      <pc:sldChg chg="modNotes">
        <pc:chgData name="Minna Lehtinen" userId="S::minna.lehtinen@ehyt.fi::9e416db7-e835-436c-9f48-767765db0a2a" providerId="AD" clId="Web-{0D338387-B4DC-98B2-001E-2199510F1731}" dt="2023-08-24T11:38:28.839" v="19"/>
        <pc:sldMkLst>
          <pc:docMk/>
          <pc:sldMk cId="4051676299" sldId="341"/>
        </pc:sldMkLst>
      </pc:sldChg>
      <pc:sldChg chg="modNotes">
        <pc:chgData name="Minna Lehtinen" userId="S::minna.lehtinen@ehyt.fi::9e416db7-e835-436c-9f48-767765db0a2a" providerId="AD" clId="Web-{0D338387-B4DC-98B2-001E-2199510F1731}" dt="2023-08-24T11:38:57.574" v="41"/>
        <pc:sldMkLst>
          <pc:docMk/>
          <pc:sldMk cId="710583169" sldId="347"/>
        </pc:sldMkLst>
      </pc:sldChg>
    </pc:docChg>
  </pc:docChgLst>
  <pc:docChgLst>
    <pc:chgData name="Minna Lehtinen" userId="S::minna.lehtinen@ehyt.fi::9e416db7-e835-436c-9f48-767765db0a2a" providerId="AD" clId="Web-{FA9D5028-114F-3980-379C-BC44405F1595}"/>
    <pc:docChg chg="modSld">
      <pc:chgData name="Minna Lehtinen" userId="S::minna.lehtinen@ehyt.fi::9e416db7-e835-436c-9f48-767765db0a2a" providerId="AD" clId="Web-{FA9D5028-114F-3980-379C-BC44405F1595}" dt="2023-03-08T13:47:13.170" v="118" actId="20577"/>
      <pc:docMkLst>
        <pc:docMk/>
      </pc:docMkLst>
      <pc:sldChg chg="modSp">
        <pc:chgData name="Minna Lehtinen" userId="S::minna.lehtinen@ehyt.fi::9e416db7-e835-436c-9f48-767765db0a2a" providerId="AD" clId="Web-{FA9D5028-114F-3980-379C-BC44405F1595}" dt="2023-03-08T09:53:49.074" v="2" actId="20577"/>
        <pc:sldMkLst>
          <pc:docMk/>
          <pc:sldMk cId="3575745765" sldId="286"/>
        </pc:sldMkLst>
        <pc:spChg chg="mod">
          <ac:chgData name="Minna Lehtinen" userId="S::minna.lehtinen@ehyt.fi::9e416db7-e835-436c-9f48-767765db0a2a" providerId="AD" clId="Web-{FA9D5028-114F-3980-379C-BC44405F1595}" dt="2023-03-08T09:53:49.074" v="2" actId="20577"/>
          <ac:spMkLst>
            <pc:docMk/>
            <pc:sldMk cId="3575745765" sldId="286"/>
            <ac:spMk id="2" creationId="{DC76F27A-39C6-A79B-3CAF-744DFD1E3D64}"/>
          </ac:spMkLst>
        </pc:spChg>
      </pc:sldChg>
      <pc:sldChg chg="modSp">
        <pc:chgData name="Minna Lehtinen" userId="S::minna.lehtinen@ehyt.fi::9e416db7-e835-436c-9f48-767765db0a2a" providerId="AD" clId="Web-{FA9D5028-114F-3980-379C-BC44405F1595}" dt="2023-03-08T13:47:13.170" v="118" actId="20577"/>
        <pc:sldMkLst>
          <pc:docMk/>
          <pc:sldMk cId="3156498512" sldId="320"/>
        </pc:sldMkLst>
        <pc:spChg chg="mod">
          <ac:chgData name="Minna Lehtinen" userId="S::minna.lehtinen@ehyt.fi::9e416db7-e835-436c-9f48-767765db0a2a" providerId="AD" clId="Web-{FA9D5028-114F-3980-379C-BC44405F1595}" dt="2023-03-08T13:47:13.170" v="118" actId="20577"/>
          <ac:spMkLst>
            <pc:docMk/>
            <pc:sldMk cId="3156498512" sldId="320"/>
            <ac:spMk id="2" creationId="{7BBC57A8-0BEC-05CA-76D6-EE9A76ACFD51}"/>
          </ac:spMkLst>
        </pc:spChg>
      </pc:sldChg>
    </pc:docChg>
  </pc:docChgLst>
  <pc:docChgLst>
    <pc:chgData name="Heini Kärkkäinen" userId="10c35dde-3877-4396-9255-e7f1fecaed59" providerId="ADAL" clId="{A2005463-52CD-468F-8766-8A9E328CB39F}"/>
    <pc:docChg chg="undo custSel addSld modSld">
      <pc:chgData name="Heini Kärkkäinen" userId="10c35dde-3877-4396-9255-e7f1fecaed59" providerId="ADAL" clId="{A2005463-52CD-468F-8766-8A9E328CB39F}" dt="2024-01-22T08:51:47.949" v="1043" actId="20577"/>
      <pc:docMkLst>
        <pc:docMk/>
      </pc:docMkLst>
      <pc:sldChg chg="modSp mod">
        <pc:chgData name="Heini Kärkkäinen" userId="10c35dde-3877-4396-9255-e7f1fecaed59" providerId="ADAL" clId="{A2005463-52CD-468F-8766-8A9E328CB39F}" dt="2024-01-08T08:39:47.956" v="155" actId="962"/>
        <pc:sldMkLst>
          <pc:docMk/>
          <pc:sldMk cId="3575745765" sldId="286"/>
        </pc:sldMkLst>
        <pc:picChg chg="mod">
          <ac:chgData name="Heini Kärkkäinen" userId="10c35dde-3877-4396-9255-e7f1fecaed59" providerId="ADAL" clId="{A2005463-52CD-468F-8766-8A9E328CB39F}" dt="2024-01-08T08:39:47.956" v="155" actId="962"/>
          <ac:picMkLst>
            <pc:docMk/>
            <pc:sldMk cId="3575745765" sldId="286"/>
            <ac:picMk id="7" creationId="{6A2E94FC-D72D-B4F9-9EBD-27F6E95AD3A7}"/>
          </ac:picMkLst>
        </pc:picChg>
      </pc:sldChg>
      <pc:sldChg chg="modSp mod">
        <pc:chgData name="Heini Kärkkäinen" userId="10c35dde-3877-4396-9255-e7f1fecaed59" providerId="ADAL" clId="{A2005463-52CD-468F-8766-8A9E328CB39F}" dt="2024-01-08T08:41:39.185" v="163" actId="962"/>
        <pc:sldMkLst>
          <pc:docMk/>
          <pc:sldMk cId="2370876865" sldId="287"/>
        </pc:sldMkLst>
        <pc:picChg chg="mod">
          <ac:chgData name="Heini Kärkkäinen" userId="10c35dde-3877-4396-9255-e7f1fecaed59" providerId="ADAL" clId="{A2005463-52CD-468F-8766-8A9E328CB39F}" dt="2024-01-08T08:41:39.185" v="163" actId="962"/>
          <ac:picMkLst>
            <pc:docMk/>
            <pc:sldMk cId="2370876865" sldId="287"/>
            <ac:picMk id="6" creationId="{CE9D57A5-7305-0F9E-0B7B-E9F97A7A1DAE}"/>
          </ac:picMkLst>
        </pc:picChg>
      </pc:sldChg>
      <pc:sldChg chg="modSp mod">
        <pc:chgData name="Heini Kärkkäinen" userId="10c35dde-3877-4396-9255-e7f1fecaed59" providerId="ADAL" clId="{A2005463-52CD-468F-8766-8A9E328CB39F}" dt="2024-01-08T08:39:42.647" v="154" actId="962"/>
        <pc:sldMkLst>
          <pc:docMk/>
          <pc:sldMk cId="2797155603" sldId="290"/>
        </pc:sldMkLst>
        <pc:picChg chg="mod">
          <ac:chgData name="Heini Kärkkäinen" userId="10c35dde-3877-4396-9255-e7f1fecaed59" providerId="ADAL" clId="{A2005463-52CD-468F-8766-8A9E328CB39F}" dt="2024-01-08T08:39:42.647" v="154" actId="962"/>
          <ac:picMkLst>
            <pc:docMk/>
            <pc:sldMk cId="2797155603" sldId="290"/>
            <ac:picMk id="6" creationId="{B0AB831D-5DEF-C9E2-2711-626BC812CD16}"/>
          </ac:picMkLst>
        </pc:picChg>
      </pc:sldChg>
      <pc:sldChg chg="modSp mod">
        <pc:chgData name="Heini Kärkkäinen" userId="10c35dde-3877-4396-9255-e7f1fecaed59" providerId="ADAL" clId="{A2005463-52CD-468F-8766-8A9E328CB39F}" dt="2024-01-08T08:39:37.355" v="153" actId="962"/>
        <pc:sldMkLst>
          <pc:docMk/>
          <pc:sldMk cId="1321606694" sldId="291"/>
        </pc:sldMkLst>
        <pc:picChg chg="mod">
          <ac:chgData name="Heini Kärkkäinen" userId="10c35dde-3877-4396-9255-e7f1fecaed59" providerId="ADAL" clId="{A2005463-52CD-468F-8766-8A9E328CB39F}" dt="2024-01-08T08:39:37.355" v="153" actId="962"/>
          <ac:picMkLst>
            <pc:docMk/>
            <pc:sldMk cId="1321606694" sldId="291"/>
            <ac:picMk id="8" creationId="{A2C914C2-72F3-D2CE-8300-B615486B0899}"/>
          </ac:picMkLst>
        </pc:picChg>
      </pc:sldChg>
      <pc:sldChg chg="modNotesTx">
        <pc:chgData name="Heini Kärkkäinen" userId="10c35dde-3877-4396-9255-e7f1fecaed59" providerId="ADAL" clId="{A2005463-52CD-468F-8766-8A9E328CB39F}" dt="2024-01-19T11:36:10.199" v="791" actId="20577"/>
        <pc:sldMkLst>
          <pc:docMk/>
          <pc:sldMk cId="3240084565" sldId="338"/>
        </pc:sldMkLst>
      </pc:sldChg>
      <pc:sldChg chg="modSp mod modNotesTx">
        <pc:chgData name="Heini Kärkkäinen" userId="10c35dde-3877-4396-9255-e7f1fecaed59" providerId="ADAL" clId="{A2005463-52CD-468F-8766-8A9E328CB39F}" dt="2024-01-22T08:45:45.431" v="1022" actId="13244"/>
        <pc:sldMkLst>
          <pc:docMk/>
          <pc:sldMk cId="4051676299" sldId="341"/>
        </pc:sldMkLst>
        <pc:spChg chg="ord">
          <ac:chgData name="Heini Kärkkäinen" userId="10c35dde-3877-4396-9255-e7f1fecaed59" providerId="ADAL" clId="{A2005463-52CD-468F-8766-8A9E328CB39F}" dt="2024-01-22T08:45:45.431" v="1022" actId="13244"/>
          <ac:spMkLst>
            <pc:docMk/>
            <pc:sldMk cId="4051676299" sldId="341"/>
            <ac:spMk id="2" creationId="{17B77735-AE25-7B9C-6052-B0E9F321C283}"/>
          </ac:spMkLst>
        </pc:spChg>
      </pc:sldChg>
      <pc:sldChg chg="modNotesTx">
        <pc:chgData name="Heini Kärkkäinen" userId="10c35dde-3877-4396-9255-e7f1fecaed59" providerId="ADAL" clId="{A2005463-52CD-468F-8766-8A9E328CB39F}" dt="2024-01-19T13:28:10.025" v="805" actId="20577"/>
        <pc:sldMkLst>
          <pc:docMk/>
          <pc:sldMk cId="710583169" sldId="347"/>
        </pc:sldMkLst>
      </pc:sldChg>
      <pc:sldChg chg="modSp mod modNotesTx">
        <pc:chgData name="Heini Kärkkäinen" userId="10c35dde-3877-4396-9255-e7f1fecaed59" providerId="ADAL" clId="{A2005463-52CD-468F-8766-8A9E328CB39F}" dt="2024-01-22T08:23:17.210" v="1021" actId="13244"/>
        <pc:sldMkLst>
          <pc:docMk/>
          <pc:sldMk cId="1617117429" sldId="358"/>
        </pc:sldMkLst>
        <pc:spChg chg="ord">
          <ac:chgData name="Heini Kärkkäinen" userId="10c35dde-3877-4396-9255-e7f1fecaed59" providerId="ADAL" clId="{A2005463-52CD-468F-8766-8A9E328CB39F}" dt="2024-01-22T08:23:17.210" v="1021" actId="13244"/>
          <ac:spMkLst>
            <pc:docMk/>
            <pc:sldMk cId="1617117429" sldId="358"/>
            <ac:spMk id="2" creationId="{8D4CD717-86F7-AFC6-6DCB-5494EF69D12B}"/>
          </ac:spMkLst>
        </pc:spChg>
      </pc:sldChg>
      <pc:sldChg chg="modSp mod modNotesTx">
        <pc:chgData name="Heini Kärkkäinen" userId="10c35dde-3877-4396-9255-e7f1fecaed59" providerId="ADAL" clId="{A2005463-52CD-468F-8766-8A9E328CB39F}" dt="2024-01-22T08:51:47.949" v="1043" actId="20577"/>
        <pc:sldMkLst>
          <pc:docMk/>
          <pc:sldMk cId="1152794053" sldId="359"/>
        </pc:sldMkLst>
        <pc:spChg chg="mod">
          <ac:chgData name="Heini Kärkkäinen" userId="10c35dde-3877-4396-9255-e7f1fecaed59" providerId="ADAL" clId="{A2005463-52CD-468F-8766-8A9E328CB39F}" dt="2024-01-22T08:51:47.949" v="1043" actId="20577"/>
          <ac:spMkLst>
            <pc:docMk/>
            <pc:sldMk cId="1152794053" sldId="359"/>
            <ac:spMk id="3" creationId="{79DA5AA1-75B5-75AA-F9D2-C035B9A3F1D8}"/>
          </ac:spMkLst>
        </pc:spChg>
        <pc:picChg chg="mod">
          <ac:chgData name="Heini Kärkkäinen" userId="10c35dde-3877-4396-9255-e7f1fecaed59" providerId="ADAL" clId="{A2005463-52CD-468F-8766-8A9E328CB39F}" dt="2024-01-08T08:40:22.356" v="158" actId="962"/>
          <ac:picMkLst>
            <pc:docMk/>
            <pc:sldMk cId="1152794053" sldId="359"/>
            <ac:picMk id="2" creationId="{51AF9A8E-932B-A167-B264-B4B379E87BAC}"/>
          </ac:picMkLst>
        </pc:picChg>
      </pc:sldChg>
      <pc:sldChg chg="modSp mod modNotesTx">
        <pc:chgData name="Heini Kärkkäinen" userId="10c35dde-3877-4396-9255-e7f1fecaed59" providerId="ADAL" clId="{A2005463-52CD-468F-8766-8A9E328CB39F}" dt="2024-01-22T08:21:27.928" v="1015" actId="962"/>
        <pc:sldMkLst>
          <pc:docMk/>
          <pc:sldMk cId="3026226918" sldId="364"/>
        </pc:sldMkLst>
        <pc:picChg chg="mod">
          <ac:chgData name="Heini Kärkkäinen" userId="10c35dde-3877-4396-9255-e7f1fecaed59" providerId="ADAL" clId="{A2005463-52CD-468F-8766-8A9E328CB39F}" dt="2024-01-09T12:20:21.463" v="306" actId="962"/>
          <ac:picMkLst>
            <pc:docMk/>
            <pc:sldMk cId="3026226918" sldId="364"/>
            <ac:picMk id="4" creationId="{64C5A2BA-3F01-BFC5-AAD8-AC51D6281795}"/>
          </ac:picMkLst>
        </pc:picChg>
        <pc:picChg chg="mod">
          <ac:chgData name="Heini Kärkkäinen" userId="10c35dde-3877-4396-9255-e7f1fecaed59" providerId="ADAL" clId="{A2005463-52CD-468F-8766-8A9E328CB39F}" dt="2024-01-22T08:21:27.928" v="1015" actId="962"/>
          <ac:picMkLst>
            <pc:docMk/>
            <pc:sldMk cId="3026226918" sldId="364"/>
            <ac:picMk id="7" creationId="{EF5CADA7-A409-F21C-ECAC-56178B18537A}"/>
          </ac:picMkLst>
        </pc:picChg>
      </pc:sldChg>
      <pc:sldChg chg="modSp mod">
        <pc:chgData name="Heini Kärkkäinen" userId="10c35dde-3877-4396-9255-e7f1fecaed59" providerId="ADAL" clId="{A2005463-52CD-468F-8766-8A9E328CB39F}" dt="2024-01-08T08:39:54.629" v="156" actId="962"/>
        <pc:sldMkLst>
          <pc:docMk/>
          <pc:sldMk cId="2791551082" sldId="367"/>
        </pc:sldMkLst>
        <pc:picChg chg="mod">
          <ac:chgData name="Heini Kärkkäinen" userId="10c35dde-3877-4396-9255-e7f1fecaed59" providerId="ADAL" clId="{A2005463-52CD-468F-8766-8A9E328CB39F}" dt="2024-01-08T08:39:54.629" v="156" actId="962"/>
          <ac:picMkLst>
            <pc:docMk/>
            <pc:sldMk cId="2791551082" sldId="367"/>
            <ac:picMk id="6" creationId="{201754E5-514B-2D8F-1F6E-D9D725A3ABC2}"/>
          </ac:picMkLst>
        </pc:picChg>
      </pc:sldChg>
      <pc:sldChg chg="modSp mod">
        <pc:chgData name="Heini Kärkkäinen" userId="10c35dde-3877-4396-9255-e7f1fecaed59" providerId="ADAL" clId="{A2005463-52CD-468F-8766-8A9E328CB39F}" dt="2024-01-08T08:39:59.649" v="157" actId="962"/>
        <pc:sldMkLst>
          <pc:docMk/>
          <pc:sldMk cId="2588092357" sldId="368"/>
        </pc:sldMkLst>
        <pc:picChg chg="mod">
          <ac:chgData name="Heini Kärkkäinen" userId="10c35dde-3877-4396-9255-e7f1fecaed59" providerId="ADAL" clId="{A2005463-52CD-468F-8766-8A9E328CB39F}" dt="2024-01-08T08:39:59.649" v="157" actId="962"/>
          <ac:picMkLst>
            <pc:docMk/>
            <pc:sldMk cId="2588092357" sldId="368"/>
            <ac:picMk id="7" creationId="{91A8D5E3-8098-000A-2E56-DBB1D4BD834C}"/>
          </ac:picMkLst>
        </pc:picChg>
      </pc:sldChg>
      <pc:sldChg chg="modNotesTx">
        <pc:chgData name="Heini Kärkkäinen" userId="10c35dde-3877-4396-9255-e7f1fecaed59" providerId="ADAL" clId="{A2005463-52CD-468F-8766-8A9E328CB39F}" dt="2024-01-19T11:17:01.392" v="613" actId="20577"/>
        <pc:sldMkLst>
          <pc:docMk/>
          <pc:sldMk cId="871684169" sldId="369"/>
        </pc:sldMkLst>
      </pc:sldChg>
      <pc:sldChg chg="modSp mod">
        <pc:chgData name="Heini Kärkkäinen" userId="10c35dde-3877-4396-9255-e7f1fecaed59" providerId="ADAL" clId="{A2005463-52CD-468F-8766-8A9E328CB39F}" dt="2024-01-08T08:41:19.907" v="159" actId="962"/>
        <pc:sldMkLst>
          <pc:docMk/>
          <pc:sldMk cId="1011754274" sldId="371"/>
        </pc:sldMkLst>
        <pc:picChg chg="mod">
          <ac:chgData name="Heini Kärkkäinen" userId="10c35dde-3877-4396-9255-e7f1fecaed59" providerId="ADAL" clId="{A2005463-52CD-468F-8766-8A9E328CB39F}" dt="2024-01-08T08:41:19.907" v="159" actId="962"/>
          <ac:picMkLst>
            <pc:docMk/>
            <pc:sldMk cId="1011754274" sldId="371"/>
            <ac:picMk id="6" creationId="{D71EB23E-3482-071B-8778-5C22B984870F}"/>
          </ac:picMkLst>
        </pc:picChg>
      </pc:sldChg>
      <pc:sldChg chg="modSp mod">
        <pc:chgData name="Heini Kärkkäinen" userId="10c35dde-3877-4396-9255-e7f1fecaed59" providerId="ADAL" clId="{A2005463-52CD-468F-8766-8A9E328CB39F}" dt="2024-01-08T08:41:24.599" v="160" actId="962"/>
        <pc:sldMkLst>
          <pc:docMk/>
          <pc:sldMk cId="2163377837" sldId="372"/>
        </pc:sldMkLst>
        <pc:picChg chg="mod">
          <ac:chgData name="Heini Kärkkäinen" userId="10c35dde-3877-4396-9255-e7f1fecaed59" providerId="ADAL" clId="{A2005463-52CD-468F-8766-8A9E328CB39F}" dt="2024-01-08T08:41:24.599" v="160" actId="962"/>
          <ac:picMkLst>
            <pc:docMk/>
            <pc:sldMk cId="2163377837" sldId="372"/>
            <ac:picMk id="6" creationId="{72918CF7-6B52-EDBD-E0AE-15DFE786B45B}"/>
          </ac:picMkLst>
        </pc:picChg>
      </pc:sldChg>
      <pc:sldChg chg="modSp mod">
        <pc:chgData name="Heini Kärkkäinen" userId="10c35dde-3877-4396-9255-e7f1fecaed59" providerId="ADAL" clId="{A2005463-52CD-468F-8766-8A9E328CB39F}" dt="2024-01-08T08:41:30.342" v="161" actId="962"/>
        <pc:sldMkLst>
          <pc:docMk/>
          <pc:sldMk cId="4198532652" sldId="373"/>
        </pc:sldMkLst>
        <pc:picChg chg="mod">
          <ac:chgData name="Heini Kärkkäinen" userId="10c35dde-3877-4396-9255-e7f1fecaed59" providerId="ADAL" clId="{A2005463-52CD-468F-8766-8A9E328CB39F}" dt="2024-01-08T08:41:30.342" v="161" actId="962"/>
          <ac:picMkLst>
            <pc:docMk/>
            <pc:sldMk cId="4198532652" sldId="373"/>
            <ac:picMk id="5" creationId="{5DC775D9-595C-A620-F698-BE1010F4A9B2}"/>
          </ac:picMkLst>
        </pc:picChg>
      </pc:sldChg>
      <pc:sldChg chg="modSp mod">
        <pc:chgData name="Heini Kärkkäinen" userId="10c35dde-3877-4396-9255-e7f1fecaed59" providerId="ADAL" clId="{A2005463-52CD-468F-8766-8A9E328CB39F}" dt="2024-01-08T08:41:34.750" v="162" actId="962"/>
        <pc:sldMkLst>
          <pc:docMk/>
          <pc:sldMk cId="960378005" sldId="374"/>
        </pc:sldMkLst>
        <pc:picChg chg="mod">
          <ac:chgData name="Heini Kärkkäinen" userId="10c35dde-3877-4396-9255-e7f1fecaed59" providerId="ADAL" clId="{A2005463-52CD-468F-8766-8A9E328CB39F}" dt="2024-01-08T08:41:34.750" v="162" actId="962"/>
          <ac:picMkLst>
            <pc:docMk/>
            <pc:sldMk cId="960378005" sldId="374"/>
            <ac:picMk id="6" creationId="{810210A0-9E5B-2039-66C5-756C9697E77E}"/>
          </ac:picMkLst>
        </pc:picChg>
      </pc:sldChg>
      <pc:sldChg chg="modSp mod modNotesTx">
        <pc:chgData name="Heini Kärkkäinen" userId="10c35dde-3877-4396-9255-e7f1fecaed59" providerId="ADAL" clId="{A2005463-52CD-468F-8766-8A9E328CB39F}" dt="2024-01-19T11:27:40.963" v="739" actId="2711"/>
        <pc:sldMkLst>
          <pc:docMk/>
          <pc:sldMk cId="1167868751" sldId="376"/>
        </pc:sldMkLst>
        <pc:spChg chg="ord">
          <ac:chgData name="Heini Kärkkäinen" userId="10c35dde-3877-4396-9255-e7f1fecaed59" providerId="ADAL" clId="{A2005463-52CD-468F-8766-8A9E328CB39F}" dt="2024-01-08T08:34:38.348" v="0" actId="13244"/>
          <ac:spMkLst>
            <pc:docMk/>
            <pc:sldMk cId="1167868751" sldId="376"/>
            <ac:spMk id="3" creationId="{274E7FBA-9008-8D90-F668-73CE97D10E9A}"/>
          </ac:spMkLst>
        </pc:spChg>
        <pc:picChg chg="mod">
          <ac:chgData name="Heini Kärkkäinen" userId="10c35dde-3877-4396-9255-e7f1fecaed59" providerId="ADAL" clId="{A2005463-52CD-468F-8766-8A9E328CB39F}" dt="2024-01-09T12:20:32.305" v="360" actId="962"/>
          <ac:picMkLst>
            <pc:docMk/>
            <pc:sldMk cId="1167868751" sldId="376"/>
            <ac:picMk id="6" creationId="{8F0B36A7-EEFE-8219-5224-EF22FBE137AE}"/>
          </ac:picMkLst>
        </pc:picChg>
      </pc:sldChg>
      <pc:sldChg chg="modNotesTx">
        <pc:chgData name="Heini Kärkkäinen" userId="10c35dde-3877-4396-9255-e7f1fecaed59" providerId="ADAL" clId="{A2005463-52CD-468F-8766-8A9E328CB39F}" dt="2024-01-19T11:27:31.612" v="738" actId="2711"/>
        <pc:sldMkLst>
          <pc:docMk/>
          <pc:sldMk cId="2980294250" sldId="377"/>
        </pc:sldMkLst>
      </pc:sldChg>
      <pc:sldChg chg="modSp new mod modNotesTx">
        <pc:chgData name="Heini Kärkkäinen" userId="10c35dde-3877-4396-9255-e7f1fecaed59" providerId="ADAL" clId="{A2005463-52CD-468F-8766-8A9E328CB39F}" dt="2024-01-19T11:31:13.152" v="789"/>
        <pc:sldMkLst>
          <pc:docMk/>
          <pc:sldMk cId="3464847633" sldId="379"/>
        </pc:sldMkLst>
        <pc:spChg chg="mod">
          <ac:chgData name="Heini Kärkkäinen" userId="10c35dde-3877-4396-9255-e7f1fecaed59" providerId="ADAL" clId="{A2005463-52CD-468F-8766-8A9E328CB39F}" dt="2024-01-19T11:29:08.668" v="788" actId="20577"/>
          <ac:spMkLst>
            <pc:docMk/>
            <pc:sldMk cId="3464847633" sldId="379"/>
            <ac:spMk id="2" creationId="{41F16537-27A1-EFB9-D345-0FD5DFBDC178}"/>
          </ac:spMkLst>
        </pc:spChg>
      </pc:sldChg>
    </pc:docChg>
  </pc:docChgLst>
  <pc:docChgLst>
    <pc:chgData name="Minna Lehtinen" userId="S::minna.lehtinen@ehyt.fi::9e416db7-e835-436c-9f48-767765db0a2a" providerId="AD" clId="Web-{9C12EDAF-1918-C710-8DFA-19941CF487A0}"/>
    <pc:docChg chg="modSld sldOrd">
      <pc:chgData name="Minna Lehtinen" userId="S::minna.lehtinen@ehyt.fi::9e416db7-e835-436c-9f48-767765db0a2a" providerId="AD" clId="Web-{9C12EDAF-1918-C710-8DFA-19941CF487A0}" dt="2023-08-24T12:17:50.155" v="227" actId="20577"/>
      <pc:docMkLst>
        <pc:docMk/>
      </pc:docMkLst>
      <pc:sldChg chg="modNotes">
        <pc:chgData name="Minna Lehtinen" userId="S::minna.lehtinen@ehyt.fi::9e416db7-e835-436c-9f48-767765db0a2a" providerId="AD" clId="Web-{9C12EDAF-1918-C710-8DFA-19941CF487A0}" dt="2023-08-24T11:52:45.556" v="110"/>
        <pc:sldMkLst>
          <pc:docMk/>
          <pc:sldMk cId="956536268" sldId="325"/>
        </pc:sldMkLst>
      </pc:sldChg>
      <pc:sldChg chg="ord">
        <pc:chgData name="Minna Lehtinen" userId="S::minna.lehtinen@ehyt.fi::9e416db7-e835-436c-9f48-767765db0a2a" providerId="AD" clId="Web-{9C12EDAF-1918-C710-8DFA-19941CF487A0}" dt="2023-08-24T12:10:34.734" v="111"/>
        <pc:sldMkLst>
          <pc:docMk/>
          <pc:sldMk cId="475157529" sldId="343"/>
        </pc:sldMkLst>
      </pc:sldChg>
      <pc:sldChg chg="modSp ord modNotes">
        <pc:chgData name="Minna Lehtinen" userId="S::minna.lehtinen@ehyt.fi::9e416db7-e835-436c-9f48-767765db0a2a" providerId="AD" clId="Web-{9C12EDAF-1918-C710-8DFA-19941CF487A0}" dt="2023-08-24T11:50:25.863" v="103" actId="1076"/>
        <pc:sldMkLst>
          <pc:docMk/>
          <pc:sldMk cId="2885208666" sldId="345"/>
        </pc:sldMkLst>
        <pc:picChg chg="mod ord">
          <ac:chgData name="Minna Lehtinen" userId="S::minna.lehtinen@ehyt.fi::9e416db7-e835-436c-9f48-767765db0a2a" providerId="AD" clId="Web-{9C12EDAF-1918-C710-8DFA-19941CF487A0}" dt="2023-08-24T11:50:25.863" v="103" actId="1076"/>
          <ac:picMkLst>
            <pc:docMk/>
            <pc:sldMk cId="2885208666" sldId="345"/>
            <ac:picMk id="6" creationId="{CE9D57A5-7305-0F9E-0B7B-E9F97A7A1DAE}"/>
          </ac:picMkLst>
        </pc:picChg>
      </pc:sldChg>
      <pc:sldChg chg="modSp">
        <pc:chgData name="Minna Lehtinen" userId="S::minna.lehtinen@ehyt.fi::9e416db7-e835-436c-9f48-767765db0a2a" providerId="AD" clId="Web-{9C12EDAF-1918-C710-8DFA-19941CF487A0}" dt="2023-08-24T12:17:50.155" v="227" actId="20577"/>
        <pc:sldMkLst>
          <pc:docMk/>
          <pc:sldMk cId="2900062747" sldId="346"/>
        </pc:sldMkLst>
        <pc:spChg chg="mod">
          <ac:chgData name="Minna Lehtinen" userId="S::minna.lehtinen@ehyt.fi::9e416db7-e835-436c-9f48-767765db0a2a" providerId="AD" clId="Web-{9C12EDAF-1918-C710-8DFA-19941CF487A0}" dt="2023-08-24T12:17:50.155" v="227" actId="20577"/>
          <ac:spMkLst>
            <pc:docMk/>
            <pc:sldMk cId="2900062747" sldId="346"/>
            <ac:spMk id="4" creationId="{3993C570-51F1-FCEE-5E67-C166B1D61AF7}"/>
          </ac:spMkLst>
        </pc:spChg>
        <pc:spChg chg="mod">
          <ac:chgData name="Minna Lehtinen" userId="S::minna.lehtinen@ehyt.fi::9e416db7-e835-436c-9f48-767765db0a2a" providerId="AD" clId="Web-{9C12EDAF-1918-C710-8DFA-19941CF487A0}" dt="2023-08-24T12:14:24.195" v="221" actId="1076"/>
          <ac:spMkLst>
            <pc:docMk/>
            <pc:sldMk cId="2900062747" sldId="346"/>
            <ac:spMk id="8" creationId="{05E9226D-BB1E-5034-0CA8-702F7C53A355}"/>
          </ac:spMkLst>
        </pc:spChg>
      </pc:sldChg>
      <pc:sldChg chg="modSp">
        <pc:chgData name="Minna Lehtinen" userId="S::minna.lehtinen@ehyt.fi::9e416db7-e835-436c-9f48-767765db0a2a" providerId="AD" clId="Web-{9C12EDAF-1918-C710-8DFA-19941CF487A0}" dt="2023-08-24T11:52:01.773" v="106" actId="1076"/>
        <pc:sldMkLst>
          <pc:docMk/>
          <pc:sldMk cId="1501145954" sldId="348"/>
        </pc:sldMkLst>
        <pc:spChg chg="mod">
          <ac:chgData name="Minna Lehtinen" userId="S::minna.lehtinen@ehyt.fi::9e416db7-e835-436c-9f48-767765db0a2a" providerId="AD" clId="Web-{9C12EDAF-1918-C710-8DFA-19941CF487A0}" dt="2023-08-24T11:52:01.773" v="106" actId="1076"/>
          <ac:spMkLst>
            <pc:docMk/>
            <pc:sldMk cId="1501145954" sldId="348"/>
            <ac:spMk id="8" creationId="{666780ED-1CF9-01D8-CD69-06CC5059BEF1}"/>
          </ac:spMkLst>
        </pc:spChg>
        <pc:spChg chg="mod">
          <ac:chgData name="Minna Lehtinen" userId="S::minna.lehtinen@ehyt.fi::9e416db7-e835-436c-9f48-767765db0a2a" providerId="AD" clId="Web-{9C12EDAF-1918-C710-8DFA-19941CF487A0}" dt="2023-08-24T11:51:45.178" v="105" actId="20577"/>
          <ac:spMkLst>
            <pc:docMk/>
            <pc:sldMk cId="1501145954" sldId="348"/>
            <ac:spMk id="10" creationId="{63412510-6761-2995-4124-DA6380E13872}"/>
          </ac:spMkLst>
        </pc:spChg>
      </pc:sldChg>
    </pc:docChg>
  </pc:docChgLst>
  <pc:docChgLst>
    <pc:chgData name="Heini Kärkkäinen" userId="S::heini.karkkainen@ehyt.fi::10c35dde-3877-4396-9255-e7f1fecaed59" providerId="AD" clId="Web-{1AB46161-666A-F5E2-52D7-32437358F8BF}"/>
    <pc:docChg chg="modSld">
      <pc:chgData name="Heini Kärkkäinen" userId="S::heini.karkkainen@ehyt.fi::10c35dde-3877-4396-9255-e7f1fecaed59" providerId="AD" clId="Web-{1AB46161-666A-F5E2-52D7-32437358F8BF}" dt="2024-04-05T07:41:52.142" v="43"/>
      <pc:docMkLst>
        <pc:docMk/>
      </pc:docMkLst>
      <pc:sldChg chg="modSp">
        <pc:chgData name="Heini Kärkkäinen" userId="S::heini.karkkainen@ehyt.fi::10c35dde-3877-4396-9255-e7f1fecaed59" providerId="AD" clId="Web-{1AB46161-666A-F5E2-52D7-32437358F8BF}" dt="2024-04-05T07:40:13.576" v="28" actId="1076"/>
        <pc:sldMkLst>
          <pc:docMk/>
          <pc:sldMk cId="705144421" sldId="284"/>
        </pc:sldMkLst>
        <pc:picChg chg="mod modCrop">
          <ac:chgData name="Heini Kärkkäinen" userId="S::heini.karkkainen@ehyt.fi::10c35dde-3877-4396-9255-e7f1fecaed59" providerId="AD" clId="Web-{1AB46161-666A-F5E2-52D7-32437358F8BF}" dt="2024-04-05T07:40:13.576" v="28" actId="1076"/>
          <ac:picMkLst>
            <pc:docMk/>
            <pc:sldMk cId="705144421" sldId="284"/>
            <ac:picMk id="8" creationId="{28F6D044-6D5E-D6B3-DC2F-A889A6BBE914}"/>
          </ac:picMkLst>
        </pc:picChg>
      </pc:sldChg>
      <pc:sldChg chg="modSp">
        <pc:chgData name="Heini Kärkkäinen" userId="S::heini.karkkainen@ehyt.fi::10c35dde-3877-4396-9255-e7f1fecaed59" providerId="AD" clId="Web-{1AB46161-666A-F5E2-52D7-32437358F8BF}" dt="2024-04-05T07:39:46.107" v="24" actId="1076"/>
        <pc:sldMkLst>
          <pc:docMk/>
          <pc:sldMk cId="1416136732" sldId="285"/>
        </pc:sldMkLst>
        <pc:picChg chg="mod modCrop">
          <ac:chgData name="Heini Kärkkäinen" userId="S::heini.karkkainen@ehyt.fi::10c35dde-3877-4396-9255-e7f1fecaed59" providerId="AD" clId="Web-{1AB46161-666A-F5E2-52D7-32437358F8BF}" dt="2024-04-05T07:39:46.107" v="24" actId="1076"/>
          <ac:picMkLst>
            <pc:docMk/>
            <pc:sldMk cId="1416136732" sldId="285"/>
            <ac:picMk id="8" creationId="{124B2C64-AFE3-E4DE-D723-AB68CB48F77F}"/>
          </ac:picMkLst>
        </pc:picChg>
      </pc:sldChg>
      <pc:sldChg chg="modSp">
        <pc:chgData name="Heini Kärkkäinen" userId="S::heini.karkkainen@ehyt.fi::10c35dde-3877-4396-9255-e7f1fecaed59" providerId="AD" clId="Web-{1AB46161-666A-F5E2-52D7-32437358F8BF}" dt="2024-04-05T07:37:58.150" v="10" actId="1076"/>
        <pc:sldMkLst>
          <pc:docMk/>
          <pc:sldMk cId="3575745765" sldId="286"/>
        </pc:sldMkLst>
        <pc:picChg chg="mod modCrop">
          <ac:chgData name="Heini Kärkkäinen" userId="S::heini.karkkainen@ehyt.fi::10c35dde-3877-4396-9255-e7f1fecaed59" providerId="AD" clId="Web-{1AB46161-666A-F5E2-52D7-32437358F8BF}" dt="2024-04-05T07:37:58.150" v="10" actId="1076"/>
          <ac:picMkLst>
            <pc:docMk/>
            <pc:sldMk cId="3575745765" sldId="286"/>
            <ac:picMk id="6" creationId="{8EF18EDB-D5B8-75F8-7209-4075C0856538}"/>
          </ac:picMkLst>
        </pc:picChg>
      </pc:sldChg>
      <pc:sldChg chg="modSp">
        <pc:chgData name="Heini Kärkkäinen" userId="S::heini.karkkainen@ehyt.fi::10c35dde-3877-4396-9255-e7f1fecaed59" providerId="AD" clId="Web-{1AB46161-666A-F5E2-52D7-32437358F8BF}" dt="2024-04-05T07:41:52.142" v="43"/>
        <pc:sldMkLst>
          <pc:docMk/>
          <pc:sldMk cId="2370876865" sldId="287"/>
        </pc:sldMkLst>
        <pc:picChg chg="mod modCrop">
          <ac:chgData name="Heini Kärkkäinen" userId="S::heini.karkkainen@ehyt.fi::10c35dde-3877-4396-9255-e7f1fecaed59" providerId="AD" clId="Web-{1AB46161-666A-F5E2-52D7-32437358F8BF}" dt="2024-04-05T07:41:52.142" v="43"/>
          <ac:picMkLst>
            <pc:docMk/>
            <pc:sldMk cId="2370876865" sldId="287"/>
            <ac:picMk id="8" creationId="{1C5564C8-BE5A-A727-39DD-69E1EC79DD92}"/>
          </ac:picMkLst>
        </pc:picChg>
      </pc:sldChg>
      <pc:sldChg chg="modSp">
        <pc:chgData name="Heini Kärkkäinen" userId="S::heini.karkkainen@ehyt.fi::10c35dde-3877-4396-9255-e7f1fecaed59" providerId="AD" clId="Web-{1AB46161-666A-F5E2-52D7-32437358F8BF}" dt="2024-04-05T07:41:17.578" v="38"/>
        <pc:sldMkLst>
          <pc:docMk/>
          <pc:sldMk cId="1651977249" sldId="288"/>
        </pc:sldMkLst>
        <pc:picChg chg="mod modCrop">
          <ac:chgData name="Heini Kärkkäinen" userId="S::heini.karkkainen@ehyt.fi::10c35dde-3877-4396-9255-e7f1fecaed59" providerId="AD" clId="Web-{1AB46161-666A-F5E2-52D7-32437358F8BF}" dt="2024-04-05T07:41:17.578" v="38"/>
          <ac:picMkLst>
            <pc:docMk/>
            <pc:sldMk cId="1651977249" sldId="288"/>
            <ac:picMk id="8" creationId="{EAE74831-B513-3E8A-A1A1-0D988F657B66}"/>
          </ac:picMkLst>
        </pc:picChg>
      </pc:sldChg>
      <pc:sldChg chg="modSp">
        <pc:chgData name="Heini Kärkkäinen" userId="S::heini.karkkainen@ehyt.fi::10c35dde-3877-4396-9255-e7f1fecaed59" providerId="AD" clId="Web-{1AB46161-666A-F5E2-52D7-32437358F8BF}" dt="2024-04-05T07:40:51.546" v="33"/>
        <pc:sldMkLst>
          <pc:docMk/>
          <pc:sldMk cId="1518702231" sldId="289"/>
        </pc:sldMkLst>
        <pc:picChg chg="mod modCrop">
          <ac:chgData name="Heini Kärkkäinen" userId="S::heini.karkkainen@ehyt.fi::10c35dde-3877-4396-9255-e7f1fecaed59" providerId="AD" clId="Web-{1AB46161-666A-F5E2-52D7-32437358F8BF}" dt="2024-04-05T07:40:51.546" v="33"/>
          <ac:picMkLst>
            <pc:docMk/>
            <pc:sldMk cId="1518702231" sldId="289"/>
            <ac:picMk id="8" creationId="{8F29BC5F-B31B-852D-02FF-EB1F4122C373}"/>
          </ac:picMkLst>
        </pc:picChg>
      </pc:sldChg>
      <pc:sldChg chg="modSp">
        <pc:chgData name="Heini Kärkkäinen" userId="S::heini.karkkainen@ehyt.fi::10c35dde-3877-4396-9255-e7f1fecaed59" providerId="AD" clId="Web-{1AB46161-666A-F5E2-52D7-32437358F8BF}" dt="2024-04-05T07:37:33.962" v="6" actId="1076"/>
        <pc:sldMkLst>
          <pc:docMk/>
          <pc:sldMk cId="2797155603" sldId="290"/>
        </pc:sldMkLst>
        <pc:picChg chg="mod modCrop">
          <ac:chgData name="Heini Kärkkäinen" userId="S::heini.karkkainen@ehyt.fi::10c35dde-3877-4396-9255-e7f1fecaed59" providerId="AD" clId="Web-{1AB46161-666A-F5E2-52D7-32437358F8BF}" dt="2024-04-05T07:37:33.962" v="6" actId="1076"/>
          <ac:picMkLst>
            <pc:docMk/>
            <pc:sldMk cId="2797155603" sldId="290"/>
            <ac:picMk id="7" creationId="{B116A733-83AE-9EA4-92B2-2D8AE315DD2C}"/>
          </ac:picMkLst>
        </pc:picChg>
      </pc:sldChg>
      <pc:sldChg chg="modSp">
        <pc:chgData name="Heini Kärkkäinen" userId="S::heini.karkkainen@ehyt.fi::10c35dde-3877-4396-9255-e7f1fecaed59" providerId="AD" clId="Web-{1AB46161-666A-F5E2-52D7-32437358F8BF}" dt="2024-04-05T07:39:02.590" v="20" actId="1076"/>
        <pc:sldMkLst>
          <pc:docMk/>
          <pc:sldMk cId="2086850674" sldId="326"/>
        </pc:sldMkLst>
        <pc:picChg chg="mod modCrop">
          <ac:chgData name="Heini Kärkkäinen" userId="S::heini.karkkainen@ehyt.fi::10c35dde-3877-4396-9255-e7f1fecaed59" providerId="AD" clId="Web-{1AB46161-666A-F5E2-52D7-32437358F8BF}" dt="2024-04-05T07:39:02.590" v="20" actId="1076"/>
          <ac:picMkLst>
            <pc:docMk/>
            <pc:sldMk cId="2086850674" sldId="326"/>
            <ac:picMk id="8" creationId="{BEFD8B16-51FC-44FC-CC65-D517EDC3B08B}"/>
          </ac:picMkLst>
        </pc:picChg>
      </pc:sldChg>
      <pc:sldChg chg="modSp">
        <pc:chgData name="Heini Kärkkäinen" userId="S::heini.karkkainen@ehyt.fi::10c35dde-3877-4396-9255-e7f1fecaed59" providerId="AD" clId="Web-{1AB46161-666A-F5E2-52D7-32437358F8BF}" dt="2024-04-05T07:38:24.979" v="14" actId="1076"/>
        <pc:sldMkLst>
          <pc:docMk/>
          <pc:sldMk cId="4061093785" sldId="327"/>
        </pc:sldMkLst>
        <pc:picChg chg="mod modCrop">
          <ac:chgData name="Heini Kärkkäinen" userId="S::heini.karkkainen@ehyt.fi::10c35dde-3877-4396-9255-e7f1fecaed59" providerId="AD" clId="Web-{1AB46161-666A-F5E2-52D7-32437358F8BF}" dt="2024-04-05T07:38:24.979" v="14" actId="1076"/>
          <ac:picMkLst>
            <pc:docMk/>
            <pc:sldMk cId="4061093785" sldId="327"/>
            <ac:picMk id="7" creationId="{2D371758-8164-C4D2-9B41-DFFA22ACDE36}"/>
          </ac:picMkLst>
        </pc:picChg>
      </pc:sldChg>
      <pc:sldChg chg="modSp">
        <pc:chgData name="Heini Kärkkäinen" userId="S::heini.karkkainen@ehyt.fi::10c35dde-3877-4396-9255-e7f1fecaed59" providerId="AD" clId="Web-{1AB46161-666A-F5E2-52D7-32437358F8BF}" dt="2024-04-05T07:36:54.336" v="1" actId="1076"/>
        <pc:sldMkLst>
          <pc:docMk/>
          <pc:sldMk cId="1840919458" sldId="365"/>
        </pc:sldMkLst>
        <pc:picChg chg="mod">
          <ac:chgData name="Heini Kärkkäinen" userId="S::heini.karkkainen@ehyt.fi::10c35dde-3877-4396-9255-e7f1fecaed59" providerId="AD" clId="Web-{1AB46161-666A-F5E2-52D7-32437358F8BF}" dt="2024-04-05T07:36:54.336" v="1" actId="1076"/>
          <ac:picMkLst>
            <pc:docMk/>
            <pc:sldMk cId="1840919458" sldId="365"/>
            <ac:picMk id="11" creationId="{8C123446-DFF9-EC5E-4F78-741AFFC275B8}"/>
          </ac:picMkLst>
        </pc:picChg>
      </pc:sldChg>
    </pc:docChg>
  </pc:docChgLst>
  <pc:docChgLst>
    <pc:chgData name="Minna Lehtinen" userId="S::minna.lehtinen@ehyt.fi::9e416db7-e835-436c-9f48-767765db0a2a" providerId="AD" clId="Web-{79CDD751-B516-1FC2-1431-21BAAC9ACF71}"/>
    <pc:docChg chg="addSld delSld modSld">
      <pc:chgData name="Minna Lehtinen" userId="S::minna.lehtinen@ehyt.fi::9e416db7-e835-436c-9f48-767765db0a2a" providerId="AD" clId="Web-{79CDD751-B516-1FC2-1431-21BAAC9ACF71}" dt="2023-03-24T12:58:21.760" v="7"/>
      <pc:docMkLst>
        <pc:docMk/>
      </pc:docMkLst>
      <pc:sldChg chg="addSp delSp modSp add del">
        <pc:chgData name="Minna Lehtinen" userId="S::minna.lehtinen@ehyt.fi::9e416db7-e835-436c-9f48-767765db0a2a" providerId="AD" clId="Web-{79CDD751-B516-1FC2-1431-21BAAC9ACF71}" dt="2023-03-24T12:58:21.760" v="7"/>
        <pc:sldMkLst>
          <pc:docMk/>
          <pc:sldMk cId="3156498512" sldId="320"/>
        </pc:sldMkLst>
        <pc:picChg chg="add mod ord">
          <ac:chgData name="Minna Lehtinen" userId="S::minna.lehtinen@ehyt.fi::9e416db7-e835-436c-9f48-767765db0a2a" providerId="AD" clId="Web-{79CDD751-B516-1FC2-1431-21BAAC9ACF71}" dt="2023-03-24T12:58:21.760" v="7"/>
          <ac:picMkLst>
            <pc:docMk/>
            <pc:sldMk cId="3156498512" sldId="320"/>
            <ac:picMk id="3" creationId="{B8773409-A43A-D90C-C1DC-245EDC55464D}"/>
          </ac:picMkLst>
        </pc:picChg>
        <pc:picChg chg="del">
          <ac:chgData name="Minna Lehtinen" userId="S::minna.lehtinen@ehyt.fi::9e416db7-e835-436c-9f48-767765db0a2a" providerId="AD" clId="Web-{79CDD751-B516-1FC2-1431-21BAAC9ACF71}" dt="2023-03-24T12:58:04.448" v="2"/>
          <ac:picMkLst>
            <pc:docMk/>
            <pc:sldMk cId="3156498512" sldId="320"/>
            <ac:picMk id="5" creationId="{D63CEAC0-DE1E-5C9C-2AD1-D4A7FF96383C}"/>
          </ac:picMkLst>
        </pc:picChg>
      </pc:sldChg>
    </pc:docChg>
  </pc:docChgLst>
  <pc:docChgLst>
    <pc:chgData name="Minna Lehtinen" userId="S::minna.lehtinen@ehyt.fi::9e416db7-e835-436c-9f48-767765db0a2a" providerId="AD" clId="Web-{DDF0F2AB-152B-E48F-3566-46467E85D04D}"/>
    <pc:docChg chg="addSld delSld modSld">
      <pc:chgData name="Minna Lehtinen" userId="S::minna.lehtinen@ehyt.fi::9e416db7-e835-436c-9f48-767765db0a2a" providerId="AD" clId="Web-{DDF0F2AB-152B-E48F-3566-46467E85D04D}" dt="2023-08-24T11:29:59.540" v="113"/>
      <pc:docMkLst>
        <pc:docMk/>
      </pc:docMkLst>
      <pc:sldChg chg="addSp delSp modSp del">
        <pc:chgData name="Minna Lehtinen" userId="S::minna.lehtinen@ehyt.fi::9e416db7-e835-436c-9f48-767765db0a2a" providerId="AD" clId="Web-{DDF0F2AB-152B-E48F-3566-46467E85D04D}" dt="2023-08-24T06:22:32.869" v="90"/>
        <pc:sldMkLst>
          <pc:docMk/>
          <pc:sldMk cId="2798535054" sldId="282"/>
        </pc:sldMkLst>
        <pc:spChg chg="add del mod">
          <ac:chgData name="Minna Lehtinen" userId="S::minna.lehtinen@ehyt.fi::9e416db7-e835-436c-9f48-767765db0a2a" providerId="AD" clId="Web-{DDF0F2AB-152B-E48F-3566-46467E85D04D}" dt="2023-08-24T06:07:28.869" v="9"/>
          <ac:spMkLst>
            <pc:docMk/>
            <pc:sldMk cId="2798535054" sldId="282"/>
            <ac:spMk id="3" creationId="{E23FAACA-9421-756F-B7E4-3EC20067C2FB}"/>
          </ac:spMkLst>
        </pc:spChg>
        <pc:spChg chg="add del mod">
          <ac:chgData name="Minna Lehtinen" userId="S::minna.lehtinen@ehyt.fi::9e416db7-e835-436c-9f48-767765db0a2a" providerId="AD" clId="Web-{DDF0F2AB-152B-E48F-3566-46467E85D04D}" dt="2023-08-24T06:11:41.955" v="72"/>
          <ac:spMkLst>
            <pc:docMk/>
            <pc:sldMk cId="2798535054" sldId="282"/>
            <ac:spMk id="7" creationId="{3969130A-B3B4-FEA1-89F3-F30706278EE3}"/>
          </ac:spMkLst>
        </pc:spChg>
        <pc:spChg chg="mod">
          <ac:chgData name="Minna Lehtinen" userId="S::minna.lehtinen@ehyt.fi::9e416db7-e835-436c-9f48-767765db0a2a" providerId="AD" clId="Web-{DDF0F2AB-152B-E48F-3566-46467E85D04D}" dt="2023-08-24T06:12:17.785" v="84" actId="20577"/>
          <ac:spMkLst>
            <pc:docMk/>
            <pc:sldMk cId="2798535054" sldId="282"/>
            <ac:spMk id="12" creationId="{1639E85C-A1DB-0A8B-6D31-8F620AEBCCAD}"/>
          </ac:spMkLst>
        </pc:spChg>
        <pc:picChg chg="add del mod ord">
          <ac:chgData name="Minna Lehtinen" userId="S::minna.lehtinen@ehyt.fi::9e416db7-e835-436c-9f48-767765db0a2a" providerId="AD" clId="Web-{DDF0F2AB-152B-E48F-3566-46467E85D04D}" dt="2023-08-24T06:11:37.908" v="71"/>
          <ac:picMkLst>
            <pc:docMk/>
            <pc:sldMk cId="2798535054" sldId="282"/>
            <ac:picMk id="4" creationId="{C1463DD8-5826-3798-CAF2-43FCDD6899A9}"/>
          </ac:picMkLst>
        </pc:picChg>
        <pc:picChg chg="add del mod">
          <ac:chgData name="Minna Lehtinen" userId="S::minna.lehtinen@ehyt.fi::9e416db7-e835-436c-9f48-767765db0a2a" providerId="AD" clId="Web-{DDF0F2AB-152B-E48F-3566-46467E85D04D}" dt="2023-08-24T06:10:14.343" v="47"/>
          <ac:picMkLst>
            <pc:docMk/>
            <pc:sldMk cId="2798535054" sldId="282"/>
            <ac:picMk id="5" creationId="{71A48416-F9FD-9131-BDAE-BED28955DAB7}"/>
          </ac:picMkLst>
        </pc:picChg>
        <pc:picChg chg="del">
          <ac:chgData name="Minna Lehtinen" userId="S::minna.lehtinen@ehyt.fi::9e416db7-e835-436c-9f48-767765db0a2a" providerId="AD" clId="Web-{DDF0F2AB-152B-E48F-3566-46467E85D04D}" dt="2023-08-24T06:07:27.134" v="8"/>
          <ac:picMkLst>
            <pc:docMk/>
            <pc:sldMk cId="2798535054" sldId="282"/>
            <ac:picMk id="8" creationId="{3824375E-B6A7-56C2-5788-A000E65320FA}"/>
          </ac:picMkLst>
        </pc:picChg>
        <pc:picChg chg="add mod ord">
          <ac:chgData name="Minna Lehtinen" userId="S::minna.lehtinen@ehyt.fi::9e416db7-e835-436c-9f48-767765db0a2a" providerId="AD" clId="Web-{DDF0F2AB-152B-E48F-3566-46467E85D04D}" dt="2023-08-24T06:12:12.175" v="79"/>
          <ac:picMkLst>
            <pc:docMk/>
            <pc:sldMk cId="2798535054" sldId="282"/>
            <ac:picMk id="9" creationId="{2093F420-88FC-1844-D1B6-6E7AF0F5A3CC}"/>
          </ac:picMkLst>
        </pc:picChg>
      </pc:sldChg>
      <pc:sldChg chg="addSp delSp modSp del">
        <pc:chgData name="Minna Lehtinen" userId="S::minna.lehtinen@ehyt.fi::9e416db7-e835-436c-9f48-767765db0a2a" providerId="AD" clId="Web-{DDF0F2AB-152B-E48F-3566-46467E85D04D}" dt="2023-08-24T06:22:32.884" v="91"/>
        <pc:sldMkLst>
          <pc:docMk/>
          <pc:sldMk cId="2381216436" sldId="306"/>
        </pc:sldMkLst>
        <pc:spChg chg="mod">
          <ac:chgData name="Minna Lehtinen" userId="S::minna.lehtinen@ehyt.fi::9e416db7-e835-436c-9f48-767765db0a2a" providerId="AD" clId="Web-{DDF0F2AB-152B-E48F-3566-46467E85D04D}" dt="2023-08-24T06:12:38.192" v="89" actId="1076"/>
          <ac:spMkLst>
            <pc:docMk/>
            <pc:sldMk cId="2381216436" sldId="306"/>
            <ac:spMk id="8" creationId="{BC563334-0317-49B5-CE91-31AF77B2EE73}"/>
          </ac:spMkLst>
        </pc:spChg>
        <pc:picChg chg="add del mod">
          <ac:chgData name="Minna Lehtinen" userId="S::minna.lehtinen@ehyt.fi::9e416db7-e835-436c-9f48-767765db0a2a" providerId="AD" clId="Web-{DDF0F2AB-152B-E48F-3566-46467E85D04D}" dt="2023-08-24T06:09:56.499" v="41"/>
          <ac:picMkLst>
            <pc:docMk/>
            <pc:sldMk cId="2381216436" sldId="306"/>
            <ac:picMk id="2" creationId="{78294874-D4C3-7611-B8DA-2F29330233E1}"/>
          </ac:picMkLst>
        </pc:picChg>
        <pc:picChg chg="add del mod">
          <ac:chgData name="Minna Lehtinen" userId="S::minna.lehtinen@ehyt.fi::9e416db7-e835-436c-9f48-767765db0a2a" providerId="AD" clId="Web-{DDF0F2AB-152B-E48F-3566-46467E85D04D}" dt="2023-08-24T06:11:26.283" v="65"/>
          <ac:picMkLst>
            <pc:docMk/>
            <pc:sldMk cId="2381216436" sldId="306"/>
            <ac:picMk id="3" creationId="{7179C1C3-281E-F0D6-9544-5CEC6CA38D30}"/>
          </ac:picMkLst>
        </pc:picChg>
        <pc:picChg chg="add mod">
          <ac:chgData name="Minna Lehtinen" userId="S::minna.lehtinen@ehyt.fi::9e416db7-e835-436c-9f48-767765db0a2a" providerId="AD" clId="Web-{DDF0F2AB-152B-E48F-3566-46467E85D04D}" dt="2023-08-24T06:12:32.738" v="87" actId="1076"/>
          <ac:picMkLst>
            <pc:docMk/>
            <pc:sldMk cId="2381216436" sldId="306"/>
            <ac:picMk id="4" creationId="{88943D83-2A57-691E-B796-EC0D5481F436}"/>
          </ac:picMkLst>
        </pc:picChg>
        <pc:picChg chg="del">
          <ac:chgData name="Minna Lehtinen" userId="S::minna.lehtinen@ehyt.fi::9e416db7-e835-436c-9f48-767765db0a2a" providerId="AD" clId="Web-{DDF0F2AB-152B-E48F-3566-46467E85D04D}" dt="2023-08-24T06:07:08.024" v="0"/>
          <ac:picMkLst>
            <pc:docMk/>
            <pc:sldMk cId="2381216436" sldId="306"/>
            <ac:picMk id="6" creationId="{CF167647-3EF6-DCF1-83EF-9709B9672728}"/>
          </ac:picMkLst>
        </pc:picChg>
      </pc:sldChg>
      <pc:sldChg chg="addSp delSp modSp modNotes">
        <pc:chgData name="Minna Lehtinen" userId="S::minna.lehtinen@ehyt.fi::9e416db7-e835-436c-9f48-767765db0a2a" providerId="AD" clId="Web-{DDF0F2AB-152B-E48F-3566-46467E85D04D}" dt="2023-08-24T11:29:59.540" v="113"/>
        <pc:sldMkLst>
          <pc:docMk/>
          <pc:sldMk cId="4051676299" sldId="341"/>
        </pc:sldMkLst>
        <pc:spChg chg="mod">
          <ac:chgData name="Minna Lehtinen" userId="S::minna.lehtinen@ehyt.fi::9e416db7-e835-436c-9f48-767765db0a2a" providerId="AD" clId="Web-{DDF0F2AB-152B-E48F-3566-46467E85D04D}" dt="2023-08-24T06:09:20.201" v="38" actId="1076"/>
          <ac:spMkLst>
            <pc:docMk/>
            <pc:sldMk cId="4051676299" sldId="341"/>
            <ac:spMk id="2" creationId="{17B77735-AE25-7B9C-6052-B0E9F321C283}"/>
          </ac:spMkLst>
        </pc:spChg>
        <pc:picChg chg="del">
          <ac:chgData name="Minna Lehtinen" userId="S::minna.lehtinen@ehyt.fi::9e416db7-e835-436c-9f48-767765db0a2a" providerId="AD" clId="Web-{DDF0F2AB-152B-E48F-3566-46467E85D04D}" dt="2023-08-24T06:07:42.979" v="13"/>
          <ac:picMkLst>
            <pc:docMk/>
            <pc:sldMk cId="4051676299" sldId="341"/>
            <ac:picMk id="3" creationId="{748AB9B7-BDAC-C317-7874-AE1C9FE207DD}"/>
          </ac:picMkLst>
        </pc:picChg>
        <pc:picChg chg="add mod ord">
          <ac:chgData name="Minna Lehtinen" userId="S::minna.lehtinen@ehyt.fi::9e416db7-e835-436c-9f48-767765db0a2a" providerId="AD" clId="Web-{DDF0F2AB-152B-E48F-3566-46467E85D04D}" dt="2023-08-24T06:08:33.324" v="29" actId="1076"/>
          <ac:picMkLst>
            <pc:docMk/>
            <pc:sldMk cId="4051676299" sldId="341"/>
            <ac:picMk id="4" creationId="{BB783A49-8847-6AAE-3713-F99253AD0E26}"/>
          </ac:picMkLst>
        </pc:picChg>
      </pc:sldChg>
      <pc:sldChg chg="modSp add del replId">
        <pc:chgData name="Minna Lehtinen" userId="S::minna.lehtinen@ehyt.fi::9e416db7-e835-436c-9f48-767765db0a2a" providerId="AD" clId="Web-{DDF0F2AB-152B-E48F-3566-46467E85D04D}" dt="2023-08-24T11:27:56.254" v="95"/>
        <pc:sldMkLst>
          <pc:docMk/>
          <pc:sldMk cId="831788922" sldId="347"/>
        </pc:sldMkLst>
        <pc:spChg chg="mod">
          <ac:chgData name="Minna Lehtinen" userId="S::minna.lehtinen@ehyt.fi::9e416db7-e835-436c-9f48-767765db0a2a" providerId="AD" clId="Web-{DDF0F2AB-152B-E48F-3566-46467E85D04D}" dt="2023-08-24T11:27:50.457" v="94" actId="20577"/>
          <ac:spMkLst>
            <pc:docMk/>
            <pc:sldMk cId="831788922" sldId="347"/>
            <ac:spMk id="2" creationId="{17B77735-AE25-7B9C-6052-B0E9F321C283}"/>
          </ac:spMkLst>
        </pc:spChg>
      </pc:sldChg>
    </pc:docChg>
  </pc:docChgLst>
  <pc:docChgLst>
    <pc:chgData name="Heini Reijonen" userId="S::heini.reijonen@ehyt.fi::10c35dde-3877-4396-9255-e7f1fecaed59" providerId="AD" clId="Web-{5FEC221F-0464-0D2C-F1F0-2F3F31C3FAB8}"/>
    <pc:docChg chg="modSld">
      <pc:chgData name="Heini Reijonen" userId="S::heini.reijonen@ehyt.fi::10c35dde-3877-4396-9255-e7f1fecaed59" providerId="AD" clId="Web-{5FEC221F-0464-0D2C-F1F0-2F3F31C3FAB8}" dt="2023-03-09T08:16:35.663" v="2" actId="20577"/>
      <pc:docMkLst>
        <pc:docMk/>
      </pc:docMkLst>
      <pc:sldChg chg="modSp">
        <pc:chgData name="Heini Reijonen" userId="S::heini.reijonen@ehyt.fi::10c35dde-3877-4396-9255-e7f1fecaed59" providerId="AD" clId="Web-{5FEC221F-0464-0D2C-F1F0-2F3F31C3FAB8}" dt="2023-03-09T08:16:35.663" v="2" actId="20577"/>
        <pc:sldMkLst>
          <pc:docMk/>
          <pc:sldMk cId="2178923503" sldId="258"/>
        </pc:sldMkLst>
        <pc:spChg chg="mod">
          <ac:chgData name="Heini Reijonen" userId="S::heini.reijonen@ehyt.fi::10c35dde-3877-4396-9255-e7f1fecaed59" providerId="AD" clId="Web-{5FEC221F-0464-0D2C-F1F0-2F3F31C3FAB8}" dt="2023-03-09T08:16:35.663" v="2" actId="20577"/>
          <ac:spMkLst>
            <pc:docMk/>
            <pc:sldMk cId="2178923503" sldId="258"/>
            <ac:spMk id="3" creationId="{E6507D38-B127-517F-6E07-85B06BF1BA82}"/>
          </ac:spMkLst>
        </pc:spChg>
      </pc:sldChg>
    </pc:docChg>
  </pc:docChgLst>
  <pc:docChgLst>
    <pc:chgData name="Minna Lehtinen" userId="S::minna.lehtinen@ehyt.fi::9e416db7-e835-436c-9f48-767765db0a2a" providerId="AD" clId="Web-{A8300773-E408-B224-7045-F5C8E2FD31DB}"/>
    <pc:docChg chg="addSld modSld">
      <pc:chgData name="Minna Lehtinen" userId="S::minna.lehtinen@ehyt.fi::9e416db7-e835-436c-9f48-767765db0a2a" providerId="AD" clId="Web-{A8300773-E408-B224-7045-F5C8E2FD31DB}" dt="2023-02-14T09:14:15.563" v="24" actId="1076"/>
      <pc:docMkLst>
        <pc:docMk/>
      </pc:docMkLst>
      <pc:sldChg chg="modSp">
        <pc:chgData name="Minna Lehtinen" userId="S::minna.lehtinen@ehyt.fi::9e416db7-e835-436c-9f48-767765db0a2a" providerId="AD" clId="Web-{A8300773-E408-B224-7045-F5C8E2FD31DB}" dt="2023-02-14T08:31:40.915" v="3" actId="20577"/>
        <pc:sldMkLst>
          <pc:docMk/>
          <pc:sldMk cId="906319499" sldId="295"/>
        </pc:sldMkLst>
        <pc:spChg chg="mod">
          <ac:chgData name="Minna Lehtinen" userId="S::minna.lehtinen@ehyt.fi::9e416db7-e835-436c-9f48-767765db0a2a" providerId="AD" clId="Web-{A8300773-E408-B224-7045-F5C8E2FD31DB}" dt="2023-02-14T08:31:40.915" v="3" actId="20577"/>
          <ac:spMkLst>
            <pc:docMk/>
            <pc:sldMk cId="906319499" sldId="295"/>
            <ac:spMk id="3" creationId="{E133DCEE-A387-7CE4-5EBA-3B009992834A}"/>
          </ac:spMkLst>
        </pc:spChg>
      </pc:sldChg>
      <pc:sldChg chg="addSp delSp modSp new">
        <pc:chgData name="Minna Lehtinen" userId="S::minna.lehtinen@ehyt.fi::9e416db7-e835-436c-9f48-767765db0a2a" providerId="AD" clId="Web-{A8300773-E408-B224-7045-F5C8E2FD31DB}" dt="2023-02-14T09:14:15.563" v="24" actId="1076"/>
        <pc:sldMkLst>
          <pc:docMk/>
          <pc:sldMk cId="3861419864" sldId="296"/>
        </pc:sldMkLst>
        <pc:spChg chg="del">
          <ac:chgData name="Minna Lehtinen" userId="S::minna.lehtinen@ehyt.fi::9e416db7-e835-436c-9f48-767765db0a2a" providerId="AD" clId="Web-{A8300773-E408-B224-7045-F5C8E2FD31DB}" dt="2023-02-14T08:59:22.344" v="5"/>
          <ac:spMkLst>
            <pc:docMk/>
            <pc:sldMk cId="3861419864" sldId="296"/>
            <ac:spMk id="2" creationId="{1A02DC8A-B5BC-FA01-DFE5-2D5F77EFC69E}"/>
          </ac:spMkLst>
        </pc:spChg>
        <pc:spChg chg="del">
          <ac:chgData name="Minna Lehtinen" userId="S::minna.lehtinen@ehyt.fi::9e416db7-e835-436c-9f48-767765db0a2a" providerId="AD" clId="Web-{A8300773-E408-B224-7045-F5C8E2FD31DB}" dt="2023-02-14T08:59:30.344" v="7"/>
          <ac:spMkLst>
            <pc:docMk/>
            <pc:sldMk cId="3861419864" sldId="296"/>
            <ac:spMk id="3" creationId="{4DFF26B5-602D-0F27-F742-8A1F231C8273}"/>
          </ac:spMkLst>
        </pc:spChg>
        <pc:spChg chg="del">
          <ac:chgData name="Minna Lehtinen" userId="S::minna.lehtinen@ehyt.fi::9e416db7-e835-436c-9f48-767765db0a2a" providerId="AD" clId="Web-{A8300773-E408-B224-7045-F5C8E2FD31DB}" dt="2023-02-14T08:59:35.219" v="8"/>
          <ac:spMkLst>
            <pc:docMk/>
            <pc:sldMk cId="3861419864" sldId="296"/>
            <ac:spMk id="4" creationId="{18D02DCD-3089-36C6-945A-D48AAE22D395}"/>
          </ac:spMkLst>
        </pc:spChg>
        <pc:spChg chg="add del mod">
          <ac:chgData name="Minna Lehtinen" userId="S::minna.lehtinen@ehyt.fi::9e416db7-e835-436c-9f48-767765db0a2a" providerId="AD" clId="Web-{A8300773-E408-B224-7045-F5C8E2FD31DB}" dt="2023-02-14T09:13:18.123" v="13"/>
          <ac:spMkLst>
            <pc:docMk/>
            <pc:sldMk cId="3861419864" sldId="296"/>
            <ac:spMk id="7" creationId="{F92B97BA-6953-8E94-34B0-5D976954F72C}"/>
          </ac:spMkLst>
        </pc:spChg>
        <pc:picChg chg="add del mod ord">
          <ac:chgData name="Minna Lehtinen" userId="S::minna.lehtinen@ehyt.fi::9e416db7-e835-436c-9f48-767765db0a2a" providerId="AD" clId="Web-{A8300773-E408-B224-7045-F5C8E2FD31DB}" dt="2023-02-14T09:13:14.373" v="12"/>
          <ac:picMkLst>
            <pc:docMk/>
            <pc:sldMk cId="3861419864" sldId="296"/>
            <ac:picMk id="5" creationId="{77A4138F-2BC4-23BB-4857-DFE351677033}"/>
          </ac:picMkLst>
        </pc:picChg>
        <pc:picChg chg="add mod modCrop">
          <ac:chgData name="Minna Lehtinen" userId="S::minna.lehtinen@ehyt.fi::9e416db7-e835-436c-9f48-767765db0a2a" providerId="AD" clId="Web-{A8300773-E408-B224-7045-F5C8E2FD31DB}" dt="2023-02-14T09:14:15.563" v="24" actId="1076"/>
          <ac:picMkLst>
            <pc:docMk/>
            <pc:sldMk cId="3861419864" sldId="296"/>
            <ac:picMk id="8" creationId="{47D9FA5A-9FF1-47F9-27B6-E57D561C19D5}"/>
          </ac:picMkLst>
        </pc:picChg>
      </pc:sldChg>
    </pc:docChg>
  </pc:docChgLst>
  <pc:docChgLst>
    <pc:chgData name="Minna Lehtinen" userId="S::minna.lehtinen@ehyt.fi::9e416db7-e835-436c-9f48-767765db0a2a" providerId="AD" clId="Web-{B891B38A-9FDC-F48C-4980-0EBB1ECC98A0}"/>
    <pc:docChg chg="modSld">
      <pc:chgData name="Minna Lehtinen" userId="S::minna.lehtinen@ehyt.fi::9e416db7-e835-436c-9f48-767765db0a2a" providerId="AD" clId="Web-{B891B38A-9FDC-F48C-4980-0EBB1ECC98A0}" dt="2023-09-07T11:21:32.955" v="141" actId="20577"/>
      <pc:docMkLst>
        <pc:docMk/>
      </pc:docMkLst>
      <pc:sldChg chg="modSp">
        <pc:chgData name="Minna Lehtinen" userId="S::minna.lehtinen@ehyt.fi::9e416db7-e835-436c-9f48-767765db0a2a" providerId="AD" clId="Web-{B891B38A-9FDC-F48C-4980-0EBB1ECC98A0}" dt="2023-09-07T11:15:50.507" v="105" actId="20577"/>
        <pc:sldMkLst>
          <pc:docMk/>
          <pc:sldMk cId="350653284" sldId="350"/>
        </pc:sldMkLst>
        <pc:spChg chg="mod">
          <ac:chgData name="Minna Lehtinen" userId="S::minna.lehtinen@ehyt.fi::9e416db7-e835-436c-9f48-767765db0a2a" providerId="AD" clId="Web-{B891B38A-9FDC-F48C-4980-0EBB1ECC98A0}" dt="2023-09-07T11:15:50.507" v="105" actId="20577"/>
          <ac:spMkLst>
            <pc:docMk/>
            <pc:sldMk cId="350653284" sldId="350"/>
            <ac:spMk id="3" creationId="{AC9F1D30-A1A5-288E-B078-D5C63B45AEE4}"/>
          </ac:spMkLst>
        </pc:spChg>
      </pc:sldChg>
      <pc:sldChg chg="modSp">
        <pc:chgData name="Minna Lehtinen" userId="S::minna.lehtinen@ehyt.fi::9e416db7-e835-436c-9f48-767765db0a2a" providerId="AD" clId="Web-{B891B38A-9FDC-F48C-4980-0EBB1ECC98A0}" dt="2023-09-07T11:21:32.955" v="141" actId="20577"/>
        <pc:sldMkLst>
          <pc:docMk/>
          <pc:sldMk cId="1617117429" sldId="358"/>
        </pc:sldMkLst>
        <pc:spChg chg="mod">
          <ac:chgData name="Minna Lehtinen" userId="S::minna.lehtinen@ehyt.fi::9e416db7-e835-436c-9f48-767765db0a2a" providerId="AD" clId="Web-{B891B38A-9FDC-F48C-4980-0EBB1ECC98A0}" dt="2023-09-07T11:21:32.955" v="141" actId="20577"/>
          <ac:spMkLst>
            <pc:docMk/>
            <pc:sldMk cId="1617117429" sldId="358"/>
            <ac:spMk id="3" creationId="{AC9F1D30-A1A5-288E-B078-D5C63B45AEE4}"/>
          </ac:spMkLst>
        </pc:spChg>
      </pc:sldChg>
    </pc:docChg>
  </pc:docChgLst>
  <pc:docChgLst>
    <pc:chgData name="Minna Lehtinen" userId="S::minna.lehtinen@ehyt.fi::9e416db7-e835-436c-9f48-767765db0a2a" providerId="AD" clId="Web-{E50E0AD3-FAB6-3CD2-8E88-940AF15B6C1C}"/>
    <pc:docChg chg="modSld">
      <pc:chgData name="Minna Lehtinen" userId="S::minna.lehtinen@ehyt.fi::9e416db7-e835-436c-9f48-767765db0a2a" providerId="AD" clId="Web-{E50E0AD3-FAB6-3CD2-8E88-940AF15B6C1C}" dt="2023-04-28T08:36:48.292" v="5" actId="20577"/>
      <pc:docMkLst>
        <pc:docMk/>
      </pc:docMkLst>
      <pc:sldChg chg="modSp">
        <pc:chgData name="Minna Lehtinen" userId="S::minna.lehtinen@ehyt.fi::9e416db7-e835-436c-9f48-767765db0a2a" providerId="AD" clId="Web-{E50E0AD3-FAB6-3CD2-8E88-940AF15B6C1C}" dt="2023-04-28T08:36:48.292" v="5" actId="20577"/>
        <pc:sldMkLst>
          <pc:docMk/>
          <pc:sldMk cId="2534549822" sldId="317"/>
        </pc:sldMkLst>
        <pc:spChg chg="mod">
          <ac:chgData name="Minna Lehtinen" userId="S::minna.lehtinen@ehyt.fi::9e416db7-e835-436c-9f48-767765db0a2a" providerId="AD" clId="Web-{E50E0AD3-FAB6-3CD2-8E88-940AF15B6C1C}" dt="2023-04-28T08:36:48.292" v="5" actId="20577"/>
          <ac:spMkLst>
            <pc:docMk/>
            <pc:sldMk cId="2534549822" sldId="317"/>
            <ac:spMk id="2" creationId="{7BBC57A8-0BEC-05CA-76D6-EE9A76ACFD51}"/>
          </ac:spMkLst>
        </pc:spChg>
      </pc:sldChg>
    </pc:docChg>
  </pc:docChgLst>
  <pc:docChgLst>
    <pc:chgData name="Heini Kärkkäinen" userId="S::heini.karkkainen@ehyt.fi::10c35dde-3877-4396-9255-e7f1fecaed59" providerId="AD" clId="Web-{22BD60CD-68F4-8E34-7986-5C2F538CAEBA}"/>
    <pc:docChg chg="modSld">
      <pc:chgData name="Heini Kärkkäinen" userId="S::heini.karkkainen@ehyt.fi::10c35dde-3877-4396-9255-e7f1fecaed59" providerId="AD" clId="Web-{22BD60CD-68F4-8E34-7986-5C2F538CAEBA}" dt="2024-04-04T12:26:13.296" v="2"/>
      <pc:docMkLst>
        <pc:docMk/>
      </pc:docMkLst>
      <pc:sldChg chg="modSp">
        <pc:chgData name="Heini Kärkkäinen" userId="S::heini.karkkainen@ehyt.fi::10c35dde-3877-4396-9255-e7f1fecaed59" providerId="AD" clId="Web-{22BD60CD-68F4-8E34-7986-5C2F538CAEBA}" dt="2024-04-04T12:26:13.296" v="2"/>
        <pc:sldMkLst>
          <pc:docMk/>
          <pc:sldMk cId="2440530124" sldId="354"/>
        </pc:sldMkLst>
        <pc:picChg chg="mod">
          <ac:chgData name="Heini Kärkkäinen" userId="S::heini.karkkainen@ehyt.fi::10c35dde-3877-4396-9255-e7f1fecaed59" providerId="AD" clId="Web-{22BD60CD-68F4-8E34-7986-5C2F538CAEBA}" dt="2024-04-04T12:26:13.296" v="2"/>
          <ac:picMkLst>
            <pc:docMk/>
            <pc:sldMk cId="2440530124" sldId="354"/>
            <ac:picMk id="6" creationId="{21369592-71AE-F575-270D-89B5BC429FC9}"/>
          </ac:picMkLst>
        </pc:picChg>
      </pc:sldChg>
    </pc:docChg>
  </pc:docChgLst>
  <pc:docChgLst>
    <pc:chgData name="Heini Reijonen" userId="S::heini.reijonen@ehyt.fi::10c35dde-3877-4396-9255-e7f1fecaed59" providerId="AD" clId="Web-{8E2441E9-9450-2381-7C9D-EB0C204D6100}"/>
    <pc:docChg chg="addSld delSld modSld sldOrd">
      <pc:chgData name="Heini Reijonen" userId="S::heini.reijonen@ehyt.fi::10c35dde-3877-4396-9255-e7f1fecaed59" providerId="AD" clId="Web-{8E2441E9-9450-2381-7C9D-EB0C204D6100}" dt="2023-02-10T09:18:26.218" v="386" actId="1076"/>
      <pc:docMkLst>
        <pc:docMk/>
      </pc:docMkLst>
      <pc:sldChg chg="modSp ord">
        <pc:chgData name="Heini Reijonen" userId="S::heini.reijonen@ehyt.fi::10c35dde-3877-4396-9255-e7f1fecaed59" providerId="AD" clId="Web-{8E2441E9-9450-2381-7C9D-EB0C204D6100}" dt="2023-02-10T08:31:03.958" v="255" actId="20577"/>
        <pc:sldMkLst>
          <pc:docMk/>
          <pc:sldMk cId="2178923503" sldId="258"/>
        </pc:sldMkLst>
        <pc:spChg chg="mod">
          <ac:chgData name="Heini Reijonen" userId="S::heini.reijonen@ehyt.fi::10c35dde-3877-4396-9255-e7f1fecaed59" providerId="AD" clId="Web-{8E2441E9-9450-2381-7C9D-EB0C204D6100}" dt="2023-02-10T08:19:29.506" v="61" actId="20577"/>
          <ac:spMkLst>
            <pc:docMk/>
            <pc:sldMk cId="2178923503" sldId="258"/>
            <ac:spMk id="2" creationId="{176E8446-33C1-2AD6-65C9-4B85CDBD9DED}"/>
          </ac:spMkLst>
        </pc:spChg>
        <pc:spChg chg="mod">
          <ac:chgData name="Heini Reijonen" userId="S::heini.reijonen@ehyt.fi::10c35dde-3877-4396-9255-e7f1fecaed59" providerId="AD" clId="Web-{8E2441E9-9450-2381-7C9D-EB0C204D6100}" dt="2023-02-10T08:31:03.958" v="255" actId="20577"/>
          <ac:spMkLst>
            <pc:docMk/>
            <pc:sldMk cId="2178923503" sldId="258"/>
            <ac:spMk id="3" creationId="{E6507D38-B127-517F-6E07-85B06BF1BA82}"/>
          </ac:spMkLst>
        </pc:spChg>
      </pc:sldChg>
      <pc:sldChg chg="del">
        <pc:chgData name="Heini Reijonen" userId="S::heini.reijonen@ehyt.fi::10c35dde-3877-4396-9255-e7f1fecaed59" providerId="AD" clId="Web-{8E2441E9-9450-2381-7C9D-EB0C204D6100}" dt="2023-02-10T08:33:10.900" v="264"/>
        <pc:sldMkLst>
          <pc:docMk/>
          <pc:sldMk cId="2742509425" sldId="273"/>
        </pc:sldMkLst>
      </pc:sldChg>
      <pc:sldChg chg="del">
        <pc:chgData name="Heini Reijonen" userId="S::heini.reijonen@ehyt.fi::10c35dde-3877-4396-9255-e7f1fecaed59" providerId="AD" clId="Web-{8E2441E9-9450-2381-7C9D-EB0C204D6100}" dt="2023-02-10T08:33:12.619" v="265"/>
        <pc:sldMkLst>
          <pc:docMk/>
          <pc:sldMk cId="3316109134" sldId="274"/>
        </pc:sldMkLst>
      </pc:sldChg>
      <pc:sldChg chg="modSp modNotes">
        <pc:chgData name="Heini Reijonen" userId="S::heini.reijonen@ehyt.fi::10c35dde-3877-4396-9255-e7f1fecaed59" providerId="AD" clId="Web-{8E2441E9-9450-2381-7C9D-EB0C204D6100}" dt="2023-02-10T07:54:56.710" v="44"/>
        <pc:sldMkLst>
          <pc:docMk/>
          <pc:sldMk cId="2798535054" sldId="282"/>
        </pc:sldMkLst>
        <pc:spChg chg="mod">
          <ac:chgData name="Heini Reijonen" userId="S::heini.reijonen@ehyt.fi::10c35dde-3877-4396-9255-e7f1fecaed59" providerId="AD" clId="Web-{8E2441E9-9450-2381-7C9D-EB0C204D6100}" dt="2023-02-10T07:54:34.209" v="40" actId="20577"/>
          <ac:spMkLst>
            <pc:docMk/>
            <pc:sldMk cId="2798535054" sldId="282"/>
            <ac:spMk id="12" creationId="{1639E85C-A1DB-0A8B-6D31-8F620AEBCCAD}"/>
          </ac:spMkLst>
        </pc:spChg>
      </pc:sldChg>
      <pc:sldChg chg="del">
        <pc:chgData name="Heini Reijonen" userId="S::heini.reijonen@ehyt.fi::10c35dde-3877-4396-9255-e7f1fecaed59" providerId="AD" clId="Web-{8E2441E9-9450-2381-7C9D-EB0C204D6100}" dt="2023-02-10T07:55:00.742" v="45"/>
        <pc:sldMkLst>
          <pc:docMk/>
          <pc:sldMk cId="2407879510" sldId="283"/>
        </pc:sldMkLst>
      </pc:sldChg>
      <pc:sldChg chg="add">
        <pc:chgData name="Heini Reijonen" userId="S::heini.reijonen@ehyt.fi::10c35dde-3877-4396-9255-e7f1fecaed59" providerId="AD" clId="Web-{8E2441E9-9450-2381-7C9D-EB0C204D6100}" dt="2023-02-10T08:33:03.713" v="256"/>
        <pc:sldMkLst>
          <pc:docMk/>
          <pc:sldMk cId="705144421" sldId="284"/>
        </pc:sldMkLst>
      </pc:sldChg>
      <pc:sldChg chg="addSp delSp modSp new del">
        <pc:chgData name="Heini Reijonen" userId="S::heini.reijonen@ehyt.fi::10c35dde-3877-4396-9255-e7f1fecaed59" providerId="AD" clId="Web-{8E2441E9-9450-2381-7C9D-EB0C204D6100}" dt="2023-02-10T08:19:24.584" v="55"/>
        <pc:sldMkLst>
          <pc:docMk/>
          <pc:sldMk cId="3972750519" sldId="284"/>
        </pc:sldMkLst>
        <pc:picChg chg="add del mod modCrop">
          <ac:chgData name="Heini Reijonen" userId="S::heini.reijonen@ehyt.fi::10c35dde-3877-4396-9255-e7f1fecaed59" providerId="AD" clId="Web-{8E2441E9-9450-2381-7C9D-EB0C204D6100}" dt="2023-02-10T08:19:21.537" v="54"/>
          <ac:picMkLst>
            <pc:docMk/>
            <pc:sldMk cId="3972750519" sldId="284"/>
            <ac:picMk id="4" creationId="{17026F41-2617-DB09-CC80-80F2FA353393}"/>
          </ac:picMkLst>
        </pc:picChg>
      </pc:sldChg>
      <pc:sldChg chg="add">
        <pc:chgData name="Heini Reijonen" userId="S::heini.reijonen@ehyt.fi::10c35dde-3877-4396-9255-e7f1fecaed59" providerId="AD" clId="Web-{8E2441E9-9450-2381-7C9D-EB0C204D6100}" dt="2023-02-10T08:33:03.931" v="257"/>
        <pc:sldMkLst>
          <pc:docMk/>
          <pc:sldMk cId="1416136732" sldId="285"/>
        </pc:sldMkLst>
      </pc:sldChg>
      <pc:sldChg chg="add">
        <pc:chgData name="Heini Reijonen" userId="S::heini.reijonen@ehyt.fi::10c35dde-3877-4396-9255-e7f1fecaed59" providerId="AD" clId="Web-{8E2441E9-9450-2381-7C9D-EB0C204D6100}" dt="2023-02-10T08:33:04.166" v="258"/>
        <pc:sldMkLst>
          <pc:docMk/>
          <pc:sldMk cId="3575745765" sldId="286"/>
        </pc:sldMkLst>
      </pc:sldChg>
      <pc:sldChg chg="add">
        <pc:chgData name="Heini Reijonen" userId="S::heini.reijonen@ehyt.fi::10c35dde-3877-4396-9255-e7f1fecaed59" providerId="AD" clId="Web-{8E2441E9-9450-2381-7C9D-EB0C204D6100}" dt="2023-02-10T08:33:04.338" v="259"/>
        <pc:sldMkLst>
          <pc:docMk/>
          <pc:sldMk cId="2370876865" sldId="287"/>
        </pc:sldMkLst>
      </pc:sldChg>
      <pc:sldChg chg="add">
        <pc:chgData name="Heini Reijonen" userId="S::heini.reijonen@ehyt.fi::10c35dde-3877-4396-9255-e7f1fecaed59" providerId="AD" clId="Web-{8E2441E9-9450-2381-7C9D-EB0C204D6100}" dt="2023-02-10T08:33:04.525" v="260"/>
        <pc:sldMkLst>
          <pc:docMk/>
          <pc:sldMk cId="1651977249" sldId="288"/>
        </pc:sldMkLst>
      </pc:sldChg>
      <pc:sldChg chg="add">
        <pc:chgData name="Heini Reijonen" userId="S::heini.reijonen@ehyt.fi::10c35dde-3877-4396-9255-e7f1fecaed59" providerId="AD" clId="Web-{8E2441E9-9450-2381-7C9D-EB0C204D6100}" dt="2023-02-10T08:33:04.791" v="261"/>
        <pc:sldMkLst>
          <pc:docMk/>
          <pc:sldMk cId="1518702231" sldId="289"/>
        </pc:sldMkLst>
      </pc:sldChg>
      <pc:sldChg chg="add">
        <pc:chgData name="Heini Reijonen" userId="S::heini.reijonen@ehyt.fi::10c35dde-3877-4396-9255-e7f1fecaed59" providerId="AD" clId="Web-{8E2441E9-9450-2381-7C9D-EB0C204D6100}" dt="2023-02-10T08:33:05.119" v="262"/>
        <pc:sldMkLst>
          <pc:docMk/>
          <pc:sldMk cId="2797155603" sldId="290"/>
        </pc:sldMkLst>
      </pc:sldChg>
      <pc:sldChg chg="add">
        <pc:chgData name="Heini Reijonen" userId="S::heini.reijonen@ehyt.fi::10c35dde-3877-4396-9255-e7f1fecaed59" providerId="AD" clId="Web-{8E2441E9-9450-2381-7C9D-EB0C204D6100}" dt="2023-02-10T08:33:05.463" v="263"/>
        <pc:sldMkLst>
          <pc:docMk/>
          <pc:sldMk cId="1321606694" sldId="291"/>
        </pc:sldMkLst>
      </pc:sldChg>
      <pc:sldChg chg="addSp delSp modSp add ord replId">
        <pc:chgData name="Heini Reijonen" userId="S::heini.reijonen@ehyt.fi::10c35dde-3877-4396-9255-e7f1fecaed59" providerId="AD" clId="Web-{8E2441E9-9450-2381-7C9D-EB0C204D6100}" dt="2023-02-10T09:10:31.823" v="370" actId="1076"/>
        <pc:sldMkLst>
          <pc:docMk/>
          <pc:sldMk cId="869982075" sldId="292"/>
        </pc:sldMkLst>
        <pc:spChg chg="add del mod">
          <ac:chgData name="Heini Reijonen" userId="S::heini.reijonen@ehyt.fi::10c35dde-3877-4396-9255-e7f1fecaed59" providerId="AD" clId="Web-{8E2441E9-9450-2381-7C9D-EB0C204D6100}" dt="2023-02-10T09:09:41.196" v="364"/>
          <ac:spMkLst>
            <pc:docMk/>
            <pc:sldMk cId="869982075" sldId="292"/>
            <ac:spMk id="2" creationId="{412EF7BE-32AB-7D13-9E8E-5832440DA5A5}"/>
          </ac:spMkLst>
        </pc:spChg>
        <pc:spChg chg="del mod">
          <ac:chgData name="Heini Reijonen" userId="S::heini.reijonen@ehyt.fi::10c35dde-3877-4396-9255-e7f1fecaed59" providerId="AD" clId="Web-{8E2441E9-9450-2381-7C9D-EB0C204D6100}" dt="2023-02-10T08:58:10.057" v="340"/>
          <ac:spMkLst>
            <pc:docMk/>
            <pc:sldMk cId="869982075" sldId="292"/>
            <ac:spMk id="2" creationId="{944A970A-2128-CC7B-EE6E-40CF34E4A5C3}"/>
          </ac:spMkLst>
        </pc:spChg>
        <pc:spChg chg="mod">
          <ac:chgData name="Heini Reijonen" userId="S::heini.reijonen@ehyt.fi::10c35dde-3877-4396-9255-e7f1fecaed59" providerId="AD" clId="Web-{8E2441E9-9450-2381-7C9D-EB0C204D6100}" dt="2023-02-10T09:01:47.973" v="357" actId="1076"/>
          <ac:spMkLst>
            <pc:docMk/>
            <pc:sldMk cId="869982075" sldId="292"/>
            <ac:spMk id="3" creationId="{7FABD524-4EC1-09B6-B908-7D8143AF78AE}"/>
          </ac:spMkLst>
        </pc:spChg>
        <pc:spChg chg="mod">
          <ac:chgData name="Heini Reijonen" userId="S::heini.reijonen@ehyt.fi::10c35dde-3877-4396-9255-e7f1fecaed59" providerId="AD" clId="Web-{8E2441E9-9450-2381-7C9D-EB0C204D6100}" dt="2023-02-10T09:10:09.978" v="369" actId="1076"/>
          <ac:spMkLst>
            <pc:docMk/>
            <pc:sldMk cId="869982075" sldId="292"/>
            <ac:spMk id="7" creationId="{C86158E7-CFB4-74D9-AE68-D99A3C945ED8}"/>
          </ac:spMkLst>
        </pc:spChg>
        <pc:spChg chg="mod">
          <ac:chgData name="Heini Reijonen" userId="S::heini.reijonen@ehyt.fi::10c35dde-3877-4396-9255-e7f1fecaed59" providerId="AD" clId="Web-{8E2441E9-9450-2381-7C9D-EB0C204D6100}" dt="2023-02-10T09:10:06.744" v="368" actId="1076"/>
          <ac:spMkLst>
            <pc:docMk/>
            <pc:sldMk cId="869982075" sldId="292"/>
            <ac:spMk id="9" creationId="{5DCDCB70-F2C0-29C7-5038-CD32DBF3F557}"/>
          </ac:spMkLst>
        </pc:spChg>
        <pc:spChg chg="mod">
          <ac:chgData name="Heini Reijonen" userId="S::heini.reijonen@ehyt.fi::10c35dde-3877-4396-9255-e7f1fecaed59" providerId="AD" clId="Web-{8E2441E9-9450-2381-7C9D-EB0C204D6100}" dt="2023-02-10T09:09:58.665" v="366" actId="1076"/>
          <ac:spMkLst>
            <pc:docMk/>
            <pc:sldMk cId="869982075" sldId="292"/>
            <ac:spMk id="10" creationId="{EF932769-C589-563C-ECE6-32AD4AFFFCA0}"/>
          </ac:spMkLst>
        </pc:spChg>
        <pc:picChg chg="add mod ord">
          <ac:chgData name="Heini Reijonen" userId="S::heini.reijonen@ehyt.fi::10c35dde-3877-4396-9255-e7f1fecaed59" providerId="AD" clId="Web-{8E2441E9-9450-2381-7C9D-EB0C204D6100}" dt="2023-02-10T09:04:59.059" v="359" actId="1076"/>
          <ac:picMkLst>
            <pc:docMk/>
            <pc:sldMk cId="869982075" sldId="292"/>
            <ac:picMk id="4" creationId="{7F32318A-F81E-2B58-7068-484F4C67241B}"/>
          </ac:picMkLst>
        </pc:picChg>
        <pc:picChg chg="mod">
          <ac:chgData name="Heini Reijonen" userId="S::heini.reijonen@ehyt.fi::10c35dde-3877-4396-9255-e7f1fecaed59" providerId="AD" clId="Web-{8E2441E9-9450-2381-7C9D-EB0C204D6100}" dt="2023-02-10T08:58:20.730" v="346" actId="1076"/>
          <ac:picMkLst>
            <pc:docMk/>
            <pc:sldMk cId="869982075" sldId="292"/>
            <ac:picMk id="8" creationId="{ECF95313-1901-A5EB-8C5D-D2E63BF70A25}"/>
          </ac:picMkLst>
        </pc:picChg>
        <pc:picChg chg="mod">
          <ac:chgData name="Heini Reijonen" userId="S::heini.reijonen@ehyt.fi::10c35dde-3877-4396-9255-e7f1fecaed59" providerId="AD" clId="Web-{8E2441E9-9450-2381-7C9D-EB0C204D6100}" dt="2023-02-10T09:10:31.823" v="370" actId="1076"/>
          <ac:picMkLst>
            <pc:docMk/>
            <pc:sldMk cId="869982075" sldId="292"/>
            <ac:picMk id="12" creationId="{DB67A65F-2E53-86B4-7920-034D9B058156}"/>
          </ac:picMkLst>
        </pc:picChg>
      </pc:sldChg>
      <pc:sldChg chg="new del">
        <pc:chgData name="Heini Reijonen" userId="S::heini.reijonen@ehyt.fi::10c35dde-3877-4396-9255-e7f1fecaed59" providerId="AD" clId="Web-{8E2441E9-9450-2381-7C9D-EB0C204D6100}" dt="2023-02-10T09:12:59.704" v="373"/>
        <pc:sldMkLst>
          <pc:docMk/>
          <pc:sldMk cId="1050146885" sldId="293"/>
        </pc:sldMkLst>
      </pc:sldChg>
      <pc:sldChg chg="addSp modSp new">
        <pc:chgData name="Heini Reijonen" userId="S::heini.reijonen@ehyt.fi::10c35dde-3877-4396-9255-e7f1fecaed59" providerId="AD" clId="Web-{8E2441E9-9450-2381-7C9D-EB0C204D6100}" dt="2023-02-10T09:13:14.017" v="376" actId="14100"/>
        <pc:sldMkLst>
          <pc:docMk/>
          <pc:sldMk cId="4240634063" sldId="294"/>
        </pc:sldMkLst>
        <pc:picChg chg="add mod">
          <ac:chgData name="Heini Reijonen" userId="S::heini.reijonen@ehyt.fi::10c35dde-3877-4396-9255-e7f1fecaed59" providerId="AD" clId="Web-{8E2441E9-9450-2381-7C9D-EB0C204D6100}" dt="2023-02-10T09:13:14.017" v="376" actId="14100"/>
          <ac:picMkLst>
            <pc:docMk/>
            <pc:sldMk cId="4240634063" sldId="294"/>
            <ac:picMk id="2" creationId="{4D2122B5-9E70-897B-ECF4-F33A5C6E6273}"/>
          </ac:picMkLst>
        </pc:picChg>
      </pc:sldChg>
      <pc:sldChg chg="addSp modSp new">
        <pc:chgData name="Heini Reijonen" userId="S::heini.reijonen@ehyt.fi::10c35dde-3877-4396-9255-e7f1fecaed59" providerId="AD" clId="Web-{8E2441E9-9450-2381-7C9D-EB0C204D6100}" dt="2023-02-10T09:18:26.218" v="386" actId="1076"/>
        <pc:sldMkLst>
          <pc:docMk/>
          <pc:sldMk cId="906319499" sldId="295"/>
        </pc:sldMkLst>
        <pc:picChg chg="add mod">
          <ac:chgData name="Heini Reijonen" userId="S::heini.reijonen@ehyt.fi::10c35dde-3877-4396-9255-e7f1fecaed59" providerId="AD" clId="Web-{8E2441E9-9450-2381-7C9D-EB0C204D6100}" dt="2023-02-10T09:18:26.218" v="386" actId="1076"/>
          <ac:picMkLst>
            <pc:docMk/>
            <pc:sldMk cId="906319499" sldId="295"/>
            <ac:picMk id="2" creationId="{3FD1091C-9BE3-4B61-F841-C20FE23CDBC7}"/>
          </ac:picMkLst>
        </pc:picChg>
      </pc:sldChg>
    </pc:docChg>
  </pc:docChgLst>
  <pc:docChgLst>
    <pc:chgData name="Minna Lehtinen" userId="S::minna.lehtinen@ehyt.fi::9e416db7-e835-436c-9f48-767765db0a2a" providerId="AD" clId="Web-{CC9D120C-BDA7-F8D1-86D4-8F2D950AA42B}"/>
    <pc:docChg chg="addSld delSld">
      <pc:chgData name="Minna Lehtinen" userId="S::minna.lehtinen@ehyt.fi::9e416db7-e835-436c-9f48-767765db0a2a" providerId="AD" clId="Web-{CC9D120C-BDA7-F8D1-86D4-8F2D950AA42B}" dt="2023-04-05T06:49:37.609" v="3"/>
      <pc:docMkLst>
        <pc:docMk/>
      </pc:docMkLst>
      <pc:sldChg chg="del">
        <pc:chgData name="Minna Lehtinen" userId="S::minna.lehtinen@ehyt.fi::9e416db7-e835-436c-9f48-767765db0a2a" providerId="AD" clId="Web-{CC9D120C-BDA7-F8D1-86D4-8F2D950AA42B}" dt="2023-04-05T06:48:09.701" v="2"/>
        <pc:sldMkLst>
          <pc:docMk/>
          <pc:sldMk cId="2808152511" sldId="318"/>
        </pc:sldMkLst>
      </pc:sldChg>
      <pc:sldChg chg="add del">
        <pc:chgData name="Minna Lehtinen" userId="S::minna.lehtinen@ehyt.fi::9e416db7-e835-436c-9f48-767765db0a2a" providerId="AD" clId="Web-{CC9D120C-BDA7-F8D1-86D4-8F2D950AA42B}" dt="2023-04-05T06:49:37.609" v="3"/>
        <pc:sldMkLst>
          <pc:docMk/>
          <pc:sldMk cId="1557114387" sldId="336"/>
        </pc:sldMkLst>
      </pc:sldChg>
    </pc:docChg>
  </pc:docChgLst>
  <pc:docChgLst>
    <pc:chgData name="Heini Kärkkäinen" userId="S::heini.karkkainen@ehyt.fi::10c35dde-3877-4396-9255-e7f1fecaed59" providerId="AD" clId="Web-{F4B6DFFB-C0AE-0AF7-6977-CE6218FF1CBA}"/>
    <pc:docChg chg="modSld">
      <pc:chgData name="Heini Kärkkäinen" userId="S::heini.karkkainen@ehyt.fi::10c35dde-3877-4396-9255-e7f1fecaed59" providerId="AD" clId="Web-{F4B6DFFB-C0AE-0AF7-6977-CE6218FF1CBA}" dt="2023-08-30T08:59:54.294" v="893" actId="20577"/>
      <pc:docMkLst>
        <pc:docMk/>
      </pc:docMkLst>
      <pc:sldChg chg="modNotes">
        <pc:chgData name="Heini Kärkkäinen" userId="S::heini.karkkainen@ehyt.fi::10c35dde-3877-4396-9255-e7f1fecaed59" providerId="AD" clId="Web-{F4B6DFFB-C0AE-0AF7-6977-CE6218FF1CBA}" dt="2023-08-30T08:52:11.245" v="886"/>
        <pc:sldMkLst>
          <pc:docMk/>
          <pc:sldMk cId="1101238558" sldId="280"/>
        </pc:sldMkLst>
      </pc:sldChg>
      <pc:sldChg chg="modSp">
        <pc:chgData name="Heini Kärkkäinen" userId="S::heini.karkkainen@ehyt.fi::10c35dde-3877-4396-9255-e7f1fecaed59" providerId="AD" clId="Web-{F4B6DFFB-C0AE-0AF7-6977-CE6218FF1CBA}" dt="2023-08-30T08:59:54.294" v="893" actId="20577"/>
        <pc:sldMkLst>
          <pc:docMk/>
          <pc:sldMk cId="350653284" sldId="350"/>
        </pc:sldMkLst>
        <pc:spChg chg="mod">
          <ac:chgData name="Heini Kärkkäinen" userId="S::heini.karkkainen@ehyt.fi::10c35dde-3877-4396-9255-e7f1fecaed59" providerId="AD" clId="Web-{F4B6DFFB-C0AE-0AF7-6977-CE6218FF1CBA}" dt="2023-08-30T08:59:54.294" v="893" actId="20577"/>
          <ac:spMkLst>
            <pc:docMk/>
            <pc:sldMk cId="350653284" sldId="350"/>
            <ac:spMk id="3" creationId="{AC9F1D30-A1A5-288E-B078-D5C63B45AEE4}"/>
          </ac:spMkLst>
        </pc:spChg>
      </pc:sldChg>
    </pc:docChg>
  </pc:docChgLst>
  <pc:docChgLst>
    <pc:chgData name="Heini Reijonen" userId="S::heini.reijonen@ehyt.fi::10c35dde-3877-4396-9255-e7f1fecaed59" providerId="AD" clId="Web-{70D9E909-59E1-A4F0-5B30-1466862CCD5F}"/>
    <pc:docChg chg="addSld delSld modSld sldOrd">
      <pc:chgData name="Heini Reijonen" userId="S::heini.reijonen@ehyt.fi::10c35dde-3877-4396-9255-e7f1fecaed59" providerId="AD" clId="Web-{70D9E909-59E1-A4F0-5B30-1466862CCD5F}" dt="2023-02-21T13:13:02.879" v="680" actId="20577"/>
      <pc:docMkLst>
        <pc:docMk/>
      </pc:docMkLst>
      <pc:sldChg chg="modSp modNotes">
        <pc:chgData name="Heini Reijonen" userId="S::heini.reijonen@ehyt.fi::10c35dde-3877-4396-9255-e7f1fecaed59" providerId="AD" clId="Web-{70D9E909-59E1-A4F0-5B30-1466862CCD5F}" dt="2023-02-21T12:40:20.341" v="279" actId="20577"/>
        <pc:sldMkLst>
          <pc:docMk/>
          <pc:sldMk cId="2178923503" sldId="258"/>
        </pc:sldMkLst>
        <pc:spChg chg="mod">
          <ac:chgData name="Heini Reijonen" userId="S::heini.reijonen@ehyt.fi::10c35dde-3877-4396-9255-e7f1fecaed59" providerId="AD" clId="Web-{70D9E909-59E1-A4F0-5B30-1466862CCD5F}" dt="2023-02-21T12:40:20.341" v="279" actId="20577"/>
          <ac:spMkLst>
            <pc:docMk/>
            <pc:sldMk cId="2178923503" sldId="258"/>
            <ac:spMk id="3" creationId="{E6507D38-B127-517F-6E07-85B06BF1BA82}"/>
          </ac:spMkLst>
        </pc:spChg>
      </pc:sldChg>
      <pc:sldChg chg="addSp delSp modSp mod modClrScheme chgLayout">
        <pc:chgData name="Heini Reijonen" userId="S::heini.reijonen@ehyt.fi::10c35dde-3877-4396-9255-e7f1fecaed59" providerId="AD" clId="Web-{70D9E909-59E1-A4F0-5B30-1466862CCD5F}" dt="2023-02-21T12:30:14.106" v="195"/>
        <pc:sldMkLst>
          <pc:docMk/>
          <pc:sldMk cId="1172405700" sldId="261"/>
        </pc:sldMkLst>
        <pc:spChg chg="mod">
          <ac:chgData name="Heini Reijonen" userId="S::heini.reijonen@ehyt.fi::10c35dde-3877-4396-9255-e7f1fecaed59" providerId="AD" clId="Web-{70D9E909-59E1-A4F0-5B30-1466862CCD5F}" dt="2023-02-21T12:30:14.106" v="195"/>
          <ac:spMkLst>
            <pc:docMk/>
            <pc:sldMk cId="1172405700" sldId="261"/>
            <ac:spMk id="6" creationId="{4C4E3148-D627-997A-05CA-F20D5FA5B626}"/>
          </ac:spMkLst>
        </pc:spChg>
        <pc:spChg chg="add del mod">
          <ac:chgData name="Heini Reijonen" userId="S::heini.reijonen@ehyt.fi::10c35dde-3877-4396-9255-e7f1fecaed59" providerId="AD" clId="Web-{70D9E909-59E1-A4F0-5B30-1466862CCD5F}" dt="2023-02-21T12:30:14.106" v="195"/>
          <ac:spMkLst>
            <pc:docMk/>
            <pc:sldMk cId="1172405700" sldId="261"/>
            <ac:spMk id="13" creationId="{37550681-49BD-D1F1-9528-389A40E637B5}"/>
          </ac:spMkLst>
        </pc:spChg>
        <pc:picChg chg="mod ord">
          <ac:chgData name="Heini Reijonen" userId="S::heini.reijonen@ehyt.fi::10c35dde-3877-4396-9255-e7f1fecaed59" providerId="AD" clId="Web-{70D9E909-59E1-A4F0-5B30-1466862CCD5F}" dt="2023-02-21T12:30:14.106" v="195"/>
          <ac:picMkLst>
            <pc:docMk/>
            <pc:sldMk cId="1172405700" sldId="261"/>
            <ac:picMk id="8" creationId="{3824375E-B6A7-56C2-5788-A000E65320FA}"/>
          </ac:picMkLst>
        </pc:picChg>
      </pc:sldChg>
      <pc:sldChg chg="addSp modSp">
        <pc:chgData name="Heini Reijonen" userId="S::heini.reijonen@ehyt.fi::10c35dde-3877-4396-9255-e7f1fecaed59" providerId="AD" clId="Web-{70D9E909-59E1-A4F0-5B30-1466862CCD5F}" dt="2023-02-21T11:50:39.432" v="3" actId="1076"/>
        <pc:sldMkLst>
          <pc:docMk/>
          <pc:sldMk cId="3607704469" sldId="271"/>
        </pc:sldMkLst>
        <pc:picChg chg="add mod">
          <ac:chgData name="Heini Reijonen" userId="S::heini.reijonen@ehyt.fi::10c35dde-3877-4396-9255-e7f1fecaed59" providerId="AD" clId="Web-{70D9E909-59E1-A4F0-5B30-1466862CCD5F}" dt="2023-02-21T11:50:39.432" v="3" actId="1076"/>
          <ac:picMkLst>
            <pc:docMk/>
            <pc:sldMk cId="3607704469" sldId="271"/>
            <ac:picMk id="2" creationId="{2D04E1C1-6326-CD38-A738-43E76140D9AB}"/>
          </ac:picMkLst>
        </pc:picChg>
      </pc:sldChg>
      <pc:sldChg chg="ord">
        <pc:chgData name="Heini Reijonen" userId="S::heini.reijonen@ehyt.fi::10c35dde-3877-4396-9255-e7f1fecaed59" providerId="AD" clId="Web-{70D9E909-59E1-A4F0-5B30-1466862CCD5F}" dt="2023-02-21T12:31:59.140" v="203"/>
        <pc:sldMkLst>
          <pc:docMk/>
          <pc:sldMk cId="2798535054" sldId="282"/>
        </pc:sldMkLst>
      </pc:sldChg>
      <pc:sldChg chg="addSp delSp modSp del">
        <pc:chgData name="Heini Reijonen" userId="S::heini.reijonen@ehyt.fi::10c35dde-3877-4396-9255-e7f1fecaed59" providerId="AD" clId="Web-{70D9E909-59E1-A4F0-5B30-1466862CCD5F}" dt="2023-02-21T12:54:34.662" v="434"/>
        <pc:sldMkLst>
          <pc:docMk/>
          <pc:sldMk cId="4240634063" sldId="294"/>
        </pc:sldMkLst>
        <pc:spChg chg="add del mod">
          <ac:chgData name="Heini Reijonen" userId="S::heini.reijonen@ehyt.fi::10c35dde-3877-4396-9255-e7f1fecaed59" providerId="AD" clId="Web-{70D9E909-59E1-A4F0-5B30-1466862CCD5F}" dt="2023-02-21T12:43:11.799" v="291"/>
          <ac:spMkLst>
            <pc:docMk/>
            <pc:sldMk cId="4240634063" sldId="294"/>
            <ac:spMk id="3" creationId="{24D3758E-C5E1-ABFA-BDFF-600014FBD3A3}"/>
          </ac:spMkLst>
        </pc:spChg>
        <pc:picChg chg="mod">
          <ac:chgData name="Heini Reijonen" userId="S::heini.reijonen@ehyt.fi::10c35dde-3877-4396-9255-e7f1fecaed59" providerId="AD" clId="Web-{70D9E909-59E1-A4F0-5B30-1466862CCD5F}" dt="2023-02-21T11:28:18.724" v="1" actId="1076"/>
          <ac:picMkLst>
            <pc:docMk/>
            <pc:sldMk cId="4240634063" sldId="294"/>
            <ac:picMk id="4" creationId="{62B5C2DC-E8EA-9458-69BF-55BA3D2C5529}"/>
          </ac:picMkLst>
        </pc:picChg>
      </pc:sldChg>
      <pc:sldChg chg="modSp new">
        <pc:chgData name="Heini Reijonen" userId="S::heini.reijonen@ehyt.fi::10c35dde-3877-4396-9255-e7f1fecaed59" providerId="AD" clId="Web-{70D9E909-59E1-A4F0-5B30-1466862CCD5F}" dt="2023-02-21T11:53:21.780" v="175" actId="20577"/>
        <pc:sldMkLst>
          <pc:docMk/>
          <pc:sldMk cId="3770762467" sldId="297"/>
        </pc:sldMkLst>
        <pc:spChg chg="mod">
          <ac:chgData name="Heini Reijonen" userId="S::heini.reijonen@ehyt.fi::10c35dde-3877-4396-9255-e7f1fecaed59" providerId="AD" clId="Web-{70D9E909-59E1-A4F0-5B30-1466862CCD5F}" dt="2023-02-21T11:52:35.341" v="102" actId="20577"/>
          <ac:spMkLst>
            <pc:docMk/>
            <pc:sldMk cId="3770762467" sldId="297"/>
            <ac:spMk id="2" creationId="{881E9647-C6E8-B3E4-D236-3FC79B230F99}"/>
          </ac:spMkLst>
        </pc:spChg>
        <pc:spChg chg="mod">
          <ac:chgData name="Heini Reijonen" userId="S::heini.reijonen@ehyt.fi::10c35dde-3877-4396-9255-e7f1fecaed59" providerId="AD" clId="Web-{70D9E909-59E1-A4F0-5B30-1466862CCD5F}" dt="2023-02-21T11:53:21.780" v="175" actId="20577"/>
          <ac:spMkLst>
            <pc:docMk/>
            <pc:sldMk cId="3770762467" sldId="297"/>
            <ac:spMk id="3" creationId="{70E5A211-CFE0-1D31-8879-9FE292488E76}"/>
          </ac:spMkLst>
        </pc:spChg>
      </pc:sldChg>
      <pc:sldChg chg="addSp modSp new">
        <pc:chgData name="Heini Reijonen" userId="S::heini.reijonen@ehyt.fi::10c35dde-3877-4396-9255-e7f1fecaed59" providerId="AD" clId="Web-{70D9E909-59E1-A4F0-5B30-1466862CCD5F}" dt="2023-02-21T12:25:42.161" v="179" actId="14100"/>
        <pc:sldMkLst>
          <pc:docMk/>
          <pc:sldMk cId="1268412231" sldId="298"/>
        </pc:sldMkLst>
        <pc:picChg chg="add mod">
          <ac:chgData name="Heini Reijonen" userId="S::heini.reijonen@ehyt.fi::10c35dde-3877-4396-9255-e7f1fecaed59" providerId="AD" clId="Web-{70D9E909-59E1-A4F0-5B30-1466862CCD5F}" dt="2023-02-21T12:25:42.161" v="179" actId="14100"/>
          <ac:picMkLst>
            <pc:docMk/>
            <pc:sldMk cId="1268412231" sldId="298"/>
            <ac:picMk id="2" creationId="{225110FC-15E9-72C1-D61C-5CDD3D01D503}"/>
          </ac:picMkLst>
        </pc:picChg>
      </pc:sldChg>
      <pc:sldChg chg="addSp delSp modSp new del">
        <pc:chgData name="Heini Reijonen" userId="S::heini.reijonen@ehyt.fi::10c35dde-3877-4396-9255-e7f1fecaed59" providerId="AD" clId="Web-{70D9E909-59E1-A4F0-5B30-1466862CCD5F}" dt="2023-02-21T12:29:15.948" v="193"/>
        <pc:sldMkLst>
          <pc:docMk/>
          <pc:sldMk cId="4083725644" sldId="299"/>
        </pc:sldMkLst>
        <pc:spChg chg="del">
          <ac:chgData name="Heini Reijonen" userId="S::heini.reijonen@ehyt.fi::10c35dde-3877-4396-9255-e7f1fecaed59" providerId="AD" clId="Web-{70D9E909-59E1-A4F0-5B30-1466862CCD5F}" dt="2023-02-21T12:28:24.775" v="181"/>
          <ac:spMkLst>
            <pc:docMk/>
            <pc:sldMk cId="4083725644" sldId="299"/>
            <ac:spMk id="2" creationId="{E5296800-6ACD-6A63-4133-A2C93C2E01AC}"/>
          </ac:spMkLst>
        </pc:spChg>
        <pc:picChg chg="add mod">
          <ac:chgData name="Heini Reijonen" userId="S::heini.reijonen@ehyt.fi::10c35dde-3877-4396-9255-e7f1fecaed59" providerId="AD" clId="Web-{70D9E909-59E1-A4F0-5B30-1466862CCD5F}" dt="2023-02-21T12:28:28.603" v="183" actId="1076"/>
          <ac:picMkLst>
            <pc:docMk/>
            <pc:sldMk cId="4083725644" sldId="299"/>
            <ac:picMk id="5" creationId="{32A6ABD6-AE38-C853-7078-5AACBAFA315A}"/>
          </ac:picMkLst>
        </pc:picChg>
      </pc:sldChg>
      <pc:sldChg chg="new">
        <pc:chgData name="Heini Reijonen" userId="S::heini.reijonen@ehyt.fi::10c35dde-3877-4396-9255-e7f1fecaed59" providerId="AD" clId="Web-{70D9E909-59E1-A4F0-5B30-1466862CCD5F}" dt="2023-02-21T12:28:41.275" v="184"/>
        <pc:sldMkLst>
          <pc:docMk/>
          <pc:sldMk cId="3863754405" sldId="302"/>
        </pc:sldMkLst>
      </pc:sldChg>
      <pc:sldChg chg="addSp delSp modSp">
        <pc:chgData name="Heini Reijonen" userId="S::heini.reijonen@ehyt.fi::10c35dde-3877-4396-9255-e7f1fecaed59" providerId="AD" clId="Web-{70D9E909-59E1-A4F0-5B30-1466862CCD5F}" dt="2023-02-21T12:29:04.260" v="192" actId="1076"/>
        <pc:sldMkLst>
          <pc:docMk/>
          <pc:sldMk cId="3863754405" sldId="304"/>
        </pc:sldMkLst>
        <pc:spChg chg="del">
          <ac:chgData name="Heini Reijonen" userId="S::heini.reijonen@ehyt.fi::10c35dde-3877-4396-9255-e7f1fecaed59" providerId="AD" clId="Web-{70D9E909-59E1-A4F0-5B30-1466862CCD5F}" dt="2023-02-21T12:28:56.604" v="189"/>
          <ac:spMkLst>
            <pc:docMk/>
            <pc:sldMk cId="3863754405" sldId="304"/>
            <ac:spMk id="3" creationId="{4DDB484F-AD09-F28F-0FBC-F84BC48C4C0B}"/>
          </ac:spMkLst>
        </pc:spChg>
        <pc:picChg chg="add del mod">
          <ac:chgData name="Heini Reijonen" userId="S::heini.reijonen@ehyt.fi::10c35dde-3877-4396-9255-e7f1fecaed59" providerId="AD" clId="Web-{70D9E909-59E1-A4F0-5B30-1466862CCD5F}" dt="2023-02-21T12:28:53.901" v="188"/>
          <ac:picMkLst>
            <pc:docMk/>
            <pc:sldMk cId="3863754405" sldId="304"/>
            <ac:picMk id="5" creationId="{444F4111-EB4F-0148-46D1-D58BAE709CC9}"/>
          </ac:picMkLst>
        </pc:picChg>
        <pc:picChg chg="add mod">
          <ac:chgData name="Heini Reijonen" userId="S::heini.reijonen@ehyt.fi::10c35dde-3877-4396-9255-e7f1fecaed59" providerId="AD" clId="Web-{70D9E909-59E1-A4F0-5B30-1466862CCD5F}" dt="2023-02-21T12:29:04.260" v="192" actId="1076"/>
          <ac:picMkLst>
            <pc:docMk/>
            <pc:sldMk cId="3863754405" sldId="304"/>
            <ac:picMk id="7" creationId="{0309960B-1D5C-D6FC-A171-37C8A8A26B34}"/>
          </ac:picMkLst>
        </pc:picChg>
      </pc:sldChg>
      <pc:sldChg chg="addSp delSp new ord">
        <pc:chgData name="Heini Reijonen" userId="S::heini.reijonen@ehyt.fi::10c35dde-3877-4396-9255-e7f1fecaed59" providerId="AD" clId="Web-{70D9E909-59E1-A4F0-5B30-1466862CCD5F}" dt="2023-02-21T12:31:53.296" v="202"/>
        <pc:sldMkLst>
          <pc:docMk/>
          <pc:sldMk cId="2381216436" sldId="306"/>
        </pc:sldMkLst>
        <pc:spChg chg="del">
          <ac:chgData name="Heini Reijonen" userId="S::heini.reijonen@ehyt.fi::10c35dde-3877-4396-9255-e7f1fecaed59" providerId="AD" clId="Web-{70D9E909-59E1-A4F0-5B30-1466862CCD5F}" dt="2023-02-21T12:30:52.592" v="198"/>
          <ac:spMkLst>
            <pc:docMk/>
            <pc:sldMk cId="2381216436" sldId="306"/>
            <ac:spMk id="2" creationId="{B3908FD8-CE1C-3CF6-27E1-DF6F9BFDA550}"/>
          </ac:spMkLst>
        </pc:spChg>
        <pc:spChg chg="del">
          <ac:chgData name="Heini Reijonen" userId="S::heini.reijonen@ehyt.fi::10c35dde-3877-4396-9255-e7f1fecaed59" providerId="AD" clId="Web-{70D9E909-59E1-A4F0-5B30-1466862CCD5F}" dt="2023-02-21T12:30:51.342" v="197"/>
          <ac:spMkLst>
            <pc:docMk/>
            <pc:sldMk cId="2381216436" sldId="306"/>
            <ac:spMk id="3" creationId="{B3B2B83C-6C50-50FF-E2B8-1E33E16D6D3C}"/>
          </ac:spMkLst>
        </pc:spChg>
        <pc:spChg chg="del">
          <ac:chgData name="Heini Reijonen" userId="S::heini.reijonen@ehyt.fi::10c35dde-3877-4396-9255-e7f1fecaed59" providerId="AD" clId="Web-{70D9E909-59E1-A4F0-5B30-1466862CCD5F}" dt="2023-02-21T12:30:54.060" v="199"/>
          <ac:spMkLst>
            <pc:docMk/>
            <pc:sldMk cId="2381216436" sldId="306"/>
            <ac:spMk id="4" creationId="{5CA46033-6DFF-E936-B0CC-DE33F23F196E}"/>
          </ac:spMkLst>
        </pc:spChg>
        <pc:spChg chg="add">
          <ac:chgData name="Heini Reijonen" userId="S::heini.reijonen@ehyt.fi::10c35dde-3877-4396-9255-e7f1fecaed59" providerId="AD" clId="Web-{70D9E909-59E1-A4F0-5B30-1466862CCD5F}" dt="2023-02-21T12:31:04.889" v="201"/>
          <ac:spMkLst>
            <pc:docMk/>
            <pc:sldMk cId="2381216436" sldId="306"/>
            <ac:spMk id="8" creationId="{BC563334-0317-49B5-CE91-31AF77B2EE73}"/>
          </ac:spMkLst>
        </pc:spChg>
        <pc:picChg chg="add">
          <ac:chgData name="Heini Reijonen" userId="S::heini.reijonen@ehyt.fi::10c35dde-3877-4396-9255-e7f1fecaed59" providerId="AD" clId="Web-{70D9E909-59E1-A4F0-5B30-1466862CCD5F}" dt="2023-02-21T12:30:57.982" v="200"/>
          <ac:picMkLst>
            <pc:docMk/>
            <pc:sldMk cId="2381216436" sldId="306"/>
            <ac:picMk id="6" creationId="{CF167647-3EF6-DCF1-83EF-9709B9672728}"/>
          </ac:picMkLst>
        </pc:picChg>
      </pc:sldChg>
      <pc:sldChg chg="addSp modSp new modNotes">
        <pc:chgData name="Heini Reijonen" userId="S::heini.reijonen@ehyt.fi::10c35dde-3877-4396-9255-e7f1fecaed59" providerId="AD" clId="Web-{70D9E909-59E1-A4F0-5B30-1466862CCD5F}" dt="2023-02-21T12:56:13.055" v="436" actId="20577"/>
        <pc:sldMkLst>
          <pc:docMk/>
          <pc:sldMk cId="2241412169" sldId="308"/>
        </pc:sldMkLst>
        <pc:spChg chg="mod">
          <ac:chgData name="Heini Reijonen" userId="S::heini.reijonen@ehyt.fi::10c35dde-3877-4396-9255-e7f1fecaed59" providerId="AD" clId="Web-{70D9E909-59E1-A4F0-5B30-1466862CCD5F}" dt="2023-02-21T12:47:19.525" v="325" actId="20577"/>
          <ac:spMkLst>
            <pc:docMk/>
            <pc:sldMk cId="2241412169" sldId="308"/>
            <ac:spMk id="2" creationId="{5DA7EF99-65AA-036B-4F7B-7D2E9E26CC8C}"/>
          </ac:spMkLst>
        </pc:spChg>
        <pc:spChg chg="add mod">
          <ac:chgData name="Heini Reijonen" userId="S::heini.reijonen@ehyt.fi::10c35dde-3877-4396-9255-e7f1fecaed59" providerId="AD" clId="Web-{70D9E909-59E1-A4F0-5B30-1466862CCD5F}" dt="2023-02-21T12:56:13.055" v="436" actId="20577"/>
          <ac:spMkLst>
            <pc:docMk/>
            <pc:sldMk cId="2241412169" sldId="308"/>
            <ac:spMk id="6" creationId="{F111F7BD-2B70-9A9C-EE88-FC676B027E42}"/>
          </ac:spMkLst>
        </pc:spChg>
        <pc:picChg chg="add mod">
          <ac:chgData name="Heini Reijonen" userId="S::heini.reijonen@ehyt.fi::10c35dde-3877-4396-9255-e7f1fecaed59" providerId="AD" clId="Web-{70D9E909-59E1-A4F0-5B30-1466862CCD5F}" dt="2023-02-21T12:48:06.588" v="328" actId="1076"/>
          <ac:picMkLst>
            <pc:docMk/>
            <pc:sldMk cId="2241412169" sldId="308"/>
            <ac:picMk id="3" creationId="{0E654EE0-0A50-AC8A-35A8-A7EAF98CC63B}"/>
          </ac:picMkLst>
        </pc:picChg>
        <pc:picChg chg="add">
          <ac:chgData name="Heini Reijonen" userId="S::heini.reijonen@ehyt.fi::10c35dde-3877-4396-9255-e7f1fecaed59" providerId="AD" clId="Web-{70D9E909-59E1-A4F0-5B30-1466862CCD5F}" dt="2023-02-21T12:48:15.495" v="329"/>
          <ac:picMkLst>
            <pc:docMk/>
            <pc:sldMk cId="2241412169" sldId="308"/>
            <ac:picMk id="5" creationId="{8658EF55-7526-E279-9932-185568036970}"/>
          </ac:picMkLst>
        </pc:picChg>
      </pc:sldChg>
      <pc:sldChg chg="modSp new del">
        <pc:chgData name="Heini Reijonen" userId="S::heini.reijonen@ehyt.fi::10c35dde-3877-4396-9255-e7f1fecaed59" providerId="AD" clId="Web-{70D9E909-59E1-A4F0-5B30-1466862CCD5F}" dt="2023-02-21T13:03:56.786" v="482"/>
        <pc:sldMkLst>
          <pc:docMk/>
          <pc:sldMk cId="3766568765" sldId="309"/>
        </pc:sldMkLst>
        <pc:spChg chg="mod">
          <ac:chgData name="Heini Reijonen" userId="S::heini.reijonen@ehyt.fi::10c35dde-3877-4396-9255-e7f1fecaed59" providerId="AD" clId="Web-{70D9E909-59E1-A4F0-5B30-1466862CCD5F}" dt="2023-02-21T13:02:25.674" v="481" actId="20577"/>
          <ac:spMkLst>
            <pc:docMk/>
            <pc:sldMk cId="3766568765" sldId="309"/>
            <ac:spMk id="3" creationId="{CD1F432F-F65A-4FDB-3509-78BBA61B9533}"/>
          </ac:spMkLst>
        </pc:spChg>
      </pc:sldChg>
      <pc:sldChg chg="modSp new">
        <pc:chgData name="Heini Reijonen" userId="S::heini.reijonen@ehyt.fi::10c35dde-3877-4396-9255-e7f1fecaed59" providerId="AD" clId="Web-{70D9E909-59E1-A4F0-5B30-1466862CCD5F}" dt="2023-02-21T13:13:02.879" v="680" actId="20577"/>
        <pc:sldMkLst>
          <pc:docMk/>
          <pc:sldMk cId="2715596695" sldId="311"/>
        </pc:sldMkLst>
        <pc:spChg chg="mod">
          <ac:chgData name="Heini Reijonen" userId="S::heini.reijonen@ehyt.fi::10c35dde-3877-4396-9255-e7f1fecaed59" providerId="AD" clId="Web-{70D9E909-59E1-A4F0-5B30-1466862CCD5F}" dt="2023-02-21T13:11:42.721" v="643" actId="20577"/>
          <ac:spMkLst>
            <pc:docMk/>
            <pc:sldMk cId="2715596695" sldId="311"/>
            <ac:spMk id="2" creationId="{EFF7D642-FD26-15CD-F5D3-1CB0596C094B}"/>
          </ac:spMkLst>
        </pc:spChg>
        <pc:spChg chg="mod">
          <ac:chgData name="Heini Reijonen" userId="S::heini.reijonen@ehyt.fi::10c35dde-3877-4396-9255-e7f1fecaed59" providerId="AD" clId="Web-{70D9E909-59E1-A4F0-5B30-1466862CCD5F}" dt="2023-02-21T13:13:02.879" v="680" actId="20577"/>
          <ac:spMkLst>
            <pc:docMk/>
            <pc:sldMk cId="2715596695" sldId="311"/>
            <ac:spMk id="3" creationId="{83027150-ACA0-1FE6-DE6E-242018FBB27F}"/>
          </ac:spMkLst>
        </pc:spChg>
      </pc:sldChg>
      <pc:sldChg chg="modSp new del">
        <pc:chgData name="Heini Reijonen" userId="S::heini.reijonen@ehyt.fi::10c35dde-3877-4396-9255-e7f1fecaed59" providerId="AD" clId="Web-{70D9E909-59E1-A4F0-5B30-1466862CCD5F}" dt="2023-02-21T13:05:50.008" v="521"/>
        <pc:sldMkLst>
          <pc:docMk/>
          <pc:sldMk cId="4157343682" sldId="311"/>
        </pc:sldMkLst>
        <pc:spChg chg="mod">
          <ac:chgData name="Heini Reijonen" userId="S::heini.reijonen@ehyt.fi::10c35dde-3877-4396-9255-e7f1fecaed59" providerId="AD" clId="Web-{70D9E909-59E1-A4F0-5B30-1466862CCD5F}" dt="2023-02-21T13:05:46.508" v="520" actId="20577"/>
          <ac:spMkLst>
            <pc:docMk/>
            <pc:sldMk cId="4157343682" sldId="311"/>
            <ac:spMk id="2" creationId="{9BB5E6E9-41BF-72D2-05C1-BB88A58F09CD}"/>
          </ac:spMkLst>
        </pc:spChg>
        <pc:spChg chg="mod">
          <ac:chgData name="Heini Reijonen" userId="S::heini.reijonen@ehyt.fi::10c35dde-3877-4396-9255-e7f1fecaed59" providerId="AD" clId="Web-{70D9E909-59E1-A4F0-5B30-1466862CCD5F}" dt="2023-02-21T13:04:34.240" v="493" actId="20577"/>
          <ac:spMkLst>
            <pc:docMk/>
            <pc:sldMk cId="4157343682" sldId="311"/>
            <ac:spMk id="3" creationId="{7085C7AD-ED93-D4F6-A70F-25E022F2E750}"/>
          </ac:spMkLst>
        </pc:spChg>
      </pc:sldChg>
    </pc:docChg>
  </pc:docChgLst>
  <pc:docChgLst>
    <pc:chgData name="Minna Lehtinen" userId="S::minna.lehtinen@ehyt.fi::9e416db7-e835-436c-9f48-767765db0a2a" providerId="AD" clId="Web-{5FE05CE8-58C3-7DDF-C2F5-C5C1550840E0}"/>
    <pc:docChg chg="modSld">
      <pc:chgData name="Minna Lehtinen" userId="S::minna.lehtinen@ehyt.fi::9e416db7-e835-436c-9f48-767765db0a2a" providerId="AD" clId="Web-{5FE05CE8-58C3-7DDF-C2F5-C5C1550840E0}" dt="2023-05-26T12:50:11.001" v="1" actId="1076"/>
      <pc:docMkLst>
        <pc:docMk/>
      </pc:docMkLst>
      <pc:sldChg chg="modSp">
        <pc:chgData name="Minna Lehtinen" userId="S::minna.lehtinen@ehyt.fi::9e416db7-e835-436c-9f48-767765db0a2a" providerId="AD" clId="Web-{5FE05CE8-58C3-7DDF-C2F5-C5C1550840E0}" dt="2023-05-26T12:50:11.001" v="1" actId="1076"/>
        <pc:sldMkLst>
          <pc:docMk/>
          <pc:sldMk cId="737683483" sldId="283"/>
        </pc:sldMkLst>
        <pc:picChg chg="mod">
          <ac:chgData name="Minna Lehtinen" userId="S::minna.lehtinen@ehyt.fi::9e416db7-e835-436c-9f48-767765db0a2a" providerId="AD" clId="Web-{5FE05CE8-58C3-7DDF-C2F5-C5C1550840E0}" dt="2023-05-26T12:50:11.001" v="1" actId="1076"/>
          <ac:picMkLst>
            <pc:docMk/>
            <pc:sldMk cId="737683483" sldId="283"/>
            <ac:picMk id="8" creationId="{6520F892-E6EA-7803-8C8F-7BE34F1F5D6F}"/>
          </ac:picMkLst>
        </pc:picChg>
      </pc:sldChg>
    </pc:docChg>
  </pc:docChgLst>
  <pc:docChgLst>
    <pc:chgData name="Heini Kärkkäinen" userId="10c35dde-3877-4396-9255-e7f1fecaed59" providerId="ADAL" clId="{6AC9F98A-E62F-48FA-9B14-5EF5DFEAD6F9}"/>
    <pc:docChg chg="undo custSel addSld delSld modSld sldOrd">
      <pc:chgData name="Heini Kärkkäinen" userId="10c35dde-3877-4396-9255-e7f1fecaed59" providerId="ADAL" clId="{6AC9F98A-E62F-48FA-9B14-5EF5DFEAD6F9}" dt="2023-12-20T13:26:56.944" v="913" actId="478"/>
      <pc:docMkLst>
        <pc:docMk/>
      </pc:docMkLst>
      <pc:sldChg chg="del">
        <pc:chgData name="Heini Kärkkäinen" userId="10c35dde-3877-4396-9255-e7f1fecaed59" providerId="ADAL" clId="{6AC9F98A-E62F-48FA-9B14-5EF5DFEAD6F9}" dt="2023-12-04T13:21:33.822" v="718" actId="47"/>
        <pc:sldMkLst>
          <pc:docMk/>
          <pc:sldMk cId="1933283555" sldId="256"/>
        </pc:sldMkLst>
      </pc:sldChg>
      <pc:sldChg chg="del">
        <pc:chgData name="Heini Kärkkäinen" userId="10c35dde-3877-4396-9255-e7f1fecaed59" providerId="ADAL" clId="{6AC9F98A-E62F-48FA-9B14-5EF5DFEAD6F9}" dt="2023-12-04T13:16:15.741" v="220" actId="47"/>
        <pc:sldMkLst>
          <pc:docMk/>
          <pc:sldMk cId="1101238558" sldId="280"/>
        </pc:sldMkLst>
      </pc:sldChg>
      <pc:sldChg chg="del">
        <pc:chgData name="Heini Kärkkäinen" userId="10c35dde-3877-4396-9255-e7f1fecaed59" providerId="ADAL" clId="{6AC9F98A-E62F-48FA-9B14-5EF5DFEAD6F9}" dt="2023-12-04T13:19:45.380" v="717" actId="47"/>
        <pc:sldMkLst>
          <pc:docMk/>
          <pc:sldMk cId="705144421" sldId="284"/>
        </pc:sldMkLst>
      </pc:sldChg>
      <pc:sldChg chg="del">
        <pc:chgData name="Heini Kärkkäinen" userId="10c35dde-3877-4396-9255-e7f1fecaed59" providerId="ADAL" clId="{6AC9F98A-E62F-48FA-9B14-5EF5DFEAD6F9}" dt="2023-12-04T13:19:45.380" v="717" actId="47"/>
        <pc:sldMkLst>
          <pc:docMk/>
          <pc:sldMk cId="1416136732" sldId="285"/>
        </pc:sldMkLst>
      </pc:sldChg>
      <pc:sldChg chg="modSp mod">
        <pc:chgData name="Heini Kärkkäinen" userId="10c35dde-3877-4396-9255-e7f1fecaed59" providerId="ADAL" clId="{6AC9F98A-E62F-48FA-9B14-5EF5DFEAD6F9}" dt="2023-12-04T13:22:53.846" v="730" actId="13244"/>
        <pc:sldMkLst>
          <pc:docMk/>
          <pc:sldMk cId="3575745765" sldId="286"/>
        </pc:sldMkLst>
        <pc:spChg chg="ord">
          <ac:chgData name="Heini Kärkkäinen" userId="10c35dde-3877-4396-9255-e7f1fecaed59" providerId="ADAL" clId="{6AC9F98A-E62F-48FA-9B14-5EF5DFEAD6F9}" dt="2023-12-04T13:22:53.846" v="730" actId="13244"/>
          <ac:spMkLst>
            <pc:docMk/>
            <pc:sldMk cId="3575745765" sldId="286"/>
            <ac:spMk id="3" creationId="{9B2D04B1-DDA3-ADBB-E98F-4F27DFFC5153}"/>
          </ac:spMkLst>
        </pc:spChg>
        <pc:picChg chg="mod">
          <ac:chgData name="Heini Kärkkäinen" userId="10c35dde-3877-4396-9255-e7f1fecaed59" providerId="ADAL" clId="{6AC9F98A-E62F-48FA-9B14-5EF5DFEAD6F9}" dt="2023-12-04T13:14:23.492" v="215" actId="962"/>
          <ac:picMkLst>
            <pc:docMk/>
            <pc:sldMk cId="3575745765" sldId="286"/>
            <ac:picMk id="7" creationId="{6A2E94FC-D72D-B4F9-9EBD-27F6E95AD3A7}"/>
          </ac:picMkLst>
        </pc:picChg>
      </pc:sldChg>
      <pc:sldChg chg="add">
        <pc:chgData name="Heini Kärkkäinen" userId="10c35dde-3877-4396-9255-e7f1fecaed59" providerId="ADAL" clId="{6AC9F98A-E62F-48FA-9B14-5EF5DFEAD6F9}" dt="2023-12-04T13:19:41.579" v="716"/>
        <pc:sldMkLst>
          <pc:docMk/>
          <pc:sldMk cId="2370876865" sldId="287"/>
        </pc:sldMkLst>
      </pc:sldChg>
      <pc:sldChg chg="del">
        <pc:chgData name="Heini Kärkkäinen" userId="10c35dde-3877-4396-9255-e7f1fecaed59" providerId="ADAL" clId="{6AC9F98A-E62F-48FA-9B14-5EF5DFEAD6F9}" dt="2023-12-04T13:19:45.380" v="717" actId="47"/>
        <pc:sldMkLst>
          <pc:docMk/>
          <pc:sldMk cId="1651977249" sldId="288"/>
        </pc:sldMkLst>
      </pc:sldChg>
      <pc:sldChg chg="del">
        <pc:chgData name="Heini Kärkkäinen" userId="10c35dde-3877-4396-9255-e7f1fecaed59" providerId="ADAL" clId="{6AC9F98A-E62F-48FA-9B14-5EF5DFEAD6F9}" dt="2023-12-04T13:19:45.380" v="717" actId="47"/>
        <pc:sldMkLst>
          <pc:docMk/>
          <pc:sldMk cId="1518702231" sldId="289"/>
        </pc:sldMkLst>
      </pc:sldChg>
      <pc:sldChg chg="modSp mod">
        <pc:chgData name="Heini Kärkkäinen" userId="10c35dde-3877-4396-9255-e7f1fecaed59" providerId="ADAL" clId="{6AC9F98A-E62F-48FA-9B14-5EF5DFEAD6F9}" dt="2023-12-04T13:22:45.638" v="729" actId="13244"/>
        <pc:sldMkLst>
          <pc:docMk/>
          <pc:sldMk cId="2797155603" sldId="290"/>
        </pc:sldMkLst>
        <pc:spChg chg="ord">
          <ac:chgData name="Heini Kärkkäinen" userId="10c35dde-3877-4396-9255-e7f1fecaed59" providerId="ADAL" clId="{6AC9F98A-E62F-48FA-9B14-5EF5DFEAD6F9}" dt="2023-12-04T13:22:45.638" v="729" actId="13244"/>
          <ac:spMkLst>
            <pc:docMk/>
            <pc:sldMk cId="2797155603" sldId="290"/>
            <ac:spMk id="3" creationId="{3B14ACFA-64C8-91A7-57FB-94B6F05B6F4E}"/>
          </ac:spMkLst>
        </pc:spChg>
        <pc:picChg chg="mod">
          <ac:chgData name="Heini Kärkkäinen" userId="10c35dde-3877-4396-9255-e7f1fecaed59" providerId="ADAL" clId="{6AC9F98A-E62F-48FA-9B14-5EF5DFEAD6F9}" dt="2023-12-04T13:14:07.035" v="213" actId="962"/>
          <ac:picMkLst>
            <pc:docMk/>
            <pc:sldMk cId="2797155603" sldId="290"/>
            <ac:picMk id="6" creationId="{B0AB831D-5DEF-C9E2-2711-626BC812CD16}"/>
          </ac:picMkLst>
        </pc:picChg>
      </pc:sldChg>
      <pc:sldChg chg="modSp mod">
        <pc:chgData name="Heini Kärkkäinen" userId="10c35dde-3877-4396-9255-e7f1fecaed59" providerId="ADAL" clId="{6AC9F98A-E62F-48FA-9B14-5EF5DFEAD6F9}" dt="2023-12-04T13:22:38.600" v="728" actId="13244"/>
        <pc:sldMkLst>
          <pc:docMk/>
          <pc:sldMk cId="1321606694" sldId="291"/>
        </pc:sldMkLst>
        <pc:spChg chg="ord">
          <ac:chgData name="Heini Kärkkäinen" userId="10c35dde-3877-4396-9255-e7f1fecaed59" providerId="ADAL" clId="{6AC9F98A-E62F-48FA-9B14-5EF5DFEAD6F9}" dt="2023-12-04T13:22:38.600" v="728" actId="13244"/>
          <ac:spMkLst>
            <pc:docMk/>
            <pc:sldMk cId="1321606694" sldId="291"/>
            <ac:spMk id="3" creationId="{661CBF9F-2AB2-CC31-FB10-AF885075AF04}"/>
          </ac:spMkLst>
        </pc:spChg>
        <pc:picChg chg="mod">
          <ac:chgData name="Heini Kärkkäinen" userId="10c35dde-3877-4396-9255-e7f1fecaed59" providerId="ADAL" clId="{6AC9F98A-E62F-48FA-9B14-5EF5DFEAD6F9}" dt="2023-12-04T13:13:50.713" v="211" actId="962"/>
          <ac:picMkLst>
            <pc:docMk/>
            <pc:sldMk cId="1321606694" sldId="291"/>
            <ac:picMk id="8" creationId="{A2C914C2-72F3-D2CE-8300-B615486B0899}"/>
          </ac:picMkLst>
        </pc:picChg>
      </pc:sldChg>
      <pc:sldChg chg="del">
        <pc:chgData name="Heini Kärkkäinen" userId="10c35dde-3877-4396-9255-e7f1fecaed59" providerId="ADAL" clId="{6AC9F98A-E62F-48FA-9B14-5EF5DFEAD6F9}" dt="2023-12-04T13:19:28.565" v="715" actId="2696"/>
        <pc:sldMkLst>
          <pc:docMk/>
          <pc:sldMk cId="3243185963" sldId="300"/>
        </pc:sldMkLst>
      </pc:sldChg>
      <pc:sldChg chg="addSp delSp modSp del mod">
        <pc:chgData name="Heini Kärkkäinen" userId="10c35dde-3877-4396-9255-e7f1fecaed59" providerId="ADAL" clId="{6AC9F98A-E62F-48FA-9B14-5EF5DFEAD6F9}" dt="2023-12-08T11:51:46.447" v="761" actId="47"/>
        <pc:sldMkLst>
          <pc:docMk/>
          <pc:sldMk cId="3110328950" sldId="312"/>
        </pc:sldMkLst>
        <pc:picChg chg="del mod">
          <ac:chgData name="Heini Kärkkäinen" userId="10c35dde-3877-4396-9255-e7f1fecaed59" providerId="ADAL" clId="{6AC9F98A-E62F-48FA-9B14-5EF5DFEAD6F9}" dt="2023-12-08T11:36:37.078" v="750" actId="478"/>
          <ac:picMkLst>
            <pc:docMk/>
            <pc:sldMk cId="3110328950" sldId="312"/>
            <ac:picMk id="2" creationId="{8844EE10-D43C-3C2D-EC3D-7D23AEFEC081}"/>
          </ac:picMkLst>
        </pc:picChg>
        <pc:picChg chg="add mod">
          <ac:chgData name="Heini Kärkkäinen" userId="10c35dde-3877-4396-9255-e7f1fecaed59" providerId="ADAL" clId="{6AC9F98A-E62F-48FA-9B14-5EF5DFEAD6F9}" dt="2023-12-08T11:38:37.472" v="760" actId="1076"/>
          <ac:picMkLst>
            <pc:docMk/>
            <pc:sldMk cId="3110328950" sldId="312"/>
            <ac:picMk id="5" creationId="{53CEFEDF-0B93-9324-208B-97E754BBAE43}"/>
          </ac:picMkLst>
        </pc:picChg>
      </pc:sldChg>
      <pc:sldChg chg="del">
        <pc:chgData name="Heini Kärkkäinen" userId="10c35dde-3877-4396-9255-e7f1fecaed59" providerId="ADAL" clId="{6AC9F98A-E62F-48FA-9B14-5EF5DFEAD6F9}" dt="2023-12-04T13:16:10.127" v="218" actId="47"/>
        <pc:sldMkLst>
          <pc:docMk/>
          <pc:sldMk cId="2086850674" sldId="326"/>
        </pc:sldMkLst>
      </pc:sldChg>
      <pc:sldChg chg="del">
        <pc:chgData name="Heini Kärkkäinen" userId="10c35dde-3877-4396-9255-e7f1fecaed59" providerId="ADAL" clId="{6AC9F98A-E62F-48FA-9B14-5EF5DFEAD6F9}" dt="2023-12-04T13:15:00.201" v="216" actId="47"/>
        <pc:sldMkLst>
          <pc:docMk/>
          <pc:sldMk cId="4061093785" sldId="327"/>
        </pc:sldMkLst>
      </pc:sldChg>
      <pc:sldChg chg="modSp add mod">
        <pc:chgData name="Heini Kärkkäinen" userId="10c35dde-3877-4396-9255-e7f1fecaed59" providerId="ADAL" clId="{6AC9F98A-E62F-48FA-9B14-5EF5DFEAD6F9}" dt="2023-12-04T13:25:53.146" v="741" actId="962"/>
        <pc:sldMkLst>
          <pc:docMk/>
          <pc:sldMk cId="3240084565" sldId="338"/>
        </pc:sldMkLst>
        <pc:picChg chg="mod">
          <ac:chgData name="Heini Kärkkäinen" userId="10c35dde-3877-4396-9255-e7f1fecaed59" providerId="ADAL" clId="{6AC9F98A-E62F-48FA-9B14-5EF5DFEAD6F9}" dt="2023-12-04T13:25:48.722" v="739" actId="962"/>
          <ac:picMkLst>
            <pc:docMk/>
            <pc:sldMk cId="3240084565" sldId="338"/>
            <ac:picMk id="5" creationId="{2D2D7EC9-75D1-556B-103B-BD3C459865F2}"/>
          </ac:picMkLst>
        </pc:picChg>
        <pc:picChg chg="mod">
          <ac:chgData name="Heini Kärkkäinen" userId="10c35dde-3877-4396-9255-e7f1fecaed59" providerId="ADAL" clId="{6AC9F98A-E62F-48FA-9B14-5EF5DFEAD6F9}" dt="2023-12-04T13:25:51.178" v="740" actId="962"/>
          <ac:picMkLst>
            <pc:docMk/>
            <pc:sldMk cId="3240084565" sldId="338"/>
            <ac:picMk id="8" creationId="{917F1840-0A45-622E-871D-DFD7615E9116}"/>
          </ac:picMkLst>
        </pc:picChg>
        <pc:picChg chg="mod">
          <ac:chgData name="Heini Kärkkäinen" userId="10c35dde-3877-4396-9255-e7f1fecaed59" providerId="ADAL" clId="{6AC9F98A-E62F-48FA-9B14-5EF5DFEAD6F9}" dt="2023-12-04T13:25:53.146" v="741" actId="962"/>
          <ac:picMkLst>
            <pc:docMk/>
            <pc:sldMk cId="3240084565" sldId="338"/>
            <ac:picMk id="15" creationId="{4F201216-2CF4-3E68-0856-4F7972F89A2F}"/>
          </ac:picMkLst>
        </pc:picChg>
      </pc:sldChg>
      <pc:sldChg chg="modSp mod">
        <pc:chgData name="Heini Kärkkäinen" userId="10c35dde-3877-4396-9255-e7f1fecaed59" providerId="ADAL" clId="{6AC9F98A-E62F-48FA-9B14-5EF5DFEAD6F9}" dt="2023-12-04T13:24:46.718" v="738" actId="13244"/>
        <pc:sldMkLst>
          <pc:docMk/>
          <pc:sldMk cId="4051676299" sldId="341"/>
        </pc:sldMkLst>
        <pc:spChg chg="ord">
          <ac:chgData name="Heini Kärkkäinen" userId="10c35dde-3877-4396-9255-e7f1fecaed59" providerId="ADAL" clId="{6AC9F98A-E62F-48FA-9B14-5EF5DFEAD6F9}" dt="2023-12-04T13:24:46.718" v="738" actId="13244"/>
          <ac:spMkLst>
            <pc:docMk/>
            <pc:sldMk cId="4051676299" sldId="341"/>
            <ac:spMk id="2" creationId="{17B77735-AE25-7B9C-6052-B0E9F321C283}"/>
          </ac:spMkLst>
        </pc:spChg>
        <pc:picChg chg="mod ord">
          <ac:chgData name="Heini Kärkkäinen" userId="10c35dde-3877-4396-9255-e7f1fecaed59" providerId="ADAL" clId="{6AC9F98A-E62F-48FA-9B14-5EF5DFEAD6F9}" dt="2023-12-04T13:24:22.638" v="735" actId="167"/>
          <ac:picMkLst>
            <pc:docMk/>
            <pc:sldMk cId="4051676299" sldId="341"/>
            <ac:picMk id="4" creationId="{BB783A49-8847-6AAE-3713-F99253AD0E26}"/>
          </ac:picMkLst>
        </pc:picChg>
      </pc:sldChg>
      <pc:sldChg chg="del">
        <pc:chgData name="Heini Kärkkäinen" userId="10c35dde-3877-4396-9255-e7f1fecaed59" providerId="ADAL" clId="{6AC9F98A-E62F-48FA-9B14-5EF5DFEAD6F9}" dt="2023-12-04T13:16:51.643" v="226" actId="47"/>
        <pc:sldMkLst>
          <pc:docMk/>
          <pc:sldMk cId="2900062747" sldId="346"/>
        </pc:sldMkLst>
      </pc:sldChg>
      <pc:sldChg chg="modSp mod">
        <pc:chgData name="Heini Kärkkäinen" userId="10c35dde-3877-4396-9255-e7f1fecaed59" providerId="ADAL" clId="{6AC9F98A-E62F-48FA-9B14-5EF5DFEAD6F9}" dt="2023-12-04T13:13:03.129" v="208" actId="962"/>
        <pc:sldMkLst>
          <pc:docMk/>
          <pc:sldMk cId="710583169" sldId="347"/>
        </pc:sldMkLst>
        <pc:picChg chg="mod">
          <ac:chgData name="Heini Kärkkäinen" userId="10c35dde-3877-4396-9255-e7f1fecaed59" providerId="ADAL" clId="{6AC9F98A-E62F-48FA-9B14-5EF5DFEAD6F9}" dt="2023-12-04T13:13:03.129" v="208" actId="962"/>
          <ac:picMkLst>
            <pc:docMk/>
            <pc:sldMk cId="710583169" sldId="347"/>
            <ac:picMk id="4" creationId="{EB8034E0-7979-0727-DB3C-56D4565547CF}"/>
          </ac:picMkLst>
        </pc:picChg>
      </pc:sldChg>
      <pc:sldChg chg="del">
        <pc:chgData name="Heini Kärkkäinen" userId="10c35dde-3877-4396-9255-e7f1fecaed59" providerId="ADAL" clId="{6AC9F98A-E62F-48FA-9B14-5EF5DFEAD6F9}" dt="2023-12-04T13:16:14.682" v="219" actId="47"/>
        <pc:sldMkLst>
          <pc:docMk/>
          <pc:sldMk cId="807387902" sldId="351"/>
        </pc:sldMkLst>
      </pc:sldChg>
      <pc:sldChg chg="modSp mod">
        <pc:chgData name="Heini Kärkkäinen" userId="10c35dde-3877-4396-9255-e7f1fecaed59" providerId="ADAL" clId="{6AC9F98A-E62F-48FA-9B14-5EF5DFEAD6F9}" dt="2023-12-04T13:27:34.816" v="746" actId="13244"/>
        <pc:sldMkLst>
          <pc:docMk/>
          <pc:sldMk cId="3509405434" sldId="352"/>
        </pc:sldMkLst>
        <pc:spChg chg="ord">
          <ac:chgData name="Heini Kärkkäinen" userId="10c35dde-3877-4396-9255-e7f1fecaed59" providerId="ADAL" clId="{6AC9F98A-E62F-48FA-9B14-5EF5DFEAD6F9}" dt="2023-12-04T13:27:34.816" v="746" actId="13244"/>
          <ac:spMkLst>
            <pc:docMk/>
            <pc:sldMk cId="3509405434" sldId="352"/>
            <ac:spMk id="3" creationId="{3E9ED7A7-6040-B839-07ED-A9FE4AB4D37E}"/>
          </ac:spMkLst>
        </pc:spChg>
        <pc:picChg chg="mod">
          <ac:chgData name="Heini Kärkkäinen" userId="10c35dde-3877-4396-9255-e7f1fecaed59" providerId="ADAL" clId="{6AC9F98A-E62F-48FA-9B14-5EF5DFEAD6F9}" dt="2023-12-04T13:18:03.358" v="231" actId="962"/>
          <ac:picMkLst>
            <pc:docMk/>
            <pc:sldMk cId="3509405434" sldId="352"/>
            <ac:picMk id="5" creationId="{58FA3586-98EF-1EA8-D678-22FF09B096CB}"/>
          </ac:picMkLst>
        </pc:picChg>
        <pc:picChg chg="mod">
          <ac:chgData name="Heini Kärkkäinen" userId="10c35dde-3877-4396-9255-e7f1fecaed59" providerId="ADAL" clId="{6AC9F98A-E62F-48FA-9B14-5EF5DFEAD6F9}" dt="2023-12-04T13:18:05.405" v="232" actId="962"/>
          <ac:picMkLst>
            <pc:docMk/>
            <pc:sldMk cId="3509405434" sldId="352"/>
            <ac:picMk id="7" creationId="{5BF5B302-A0E3-A4C9-E45F-F163279ABA84}"/>
          </ac:picMkLst>
        </pc:picChg>
      </pc:sldChg>
      <pc:sldChg chg="modSp mod">
        <pc:chgData name="Heini Kärkkäinen" userId="10c35dde-3877-4396-9255-e7f1fecaed59" providerId="ADAL" clId="{6AC9F98A-E62F-48FA-9B14-5EF5DFEAD6F9}" dt="2023-12-04T13:27:29.944" v="745" actId="13244"/>
        <pc:sldMkLst>
          <pc:docMk/>
          <pc:sldMk cId="2885385237" sldId="353"/>
        </pc:sldMkLst>
        <pc:spChg chg="ord">
          <ac:chgData name="Heini Kärkkäinen" userId="10c35dde-3877-4396-9255-e7f1fecaed59" providerId="ADAL" clId="{6AC9F98A-E62F-48FA-9B14-5EF5DFEAD6F9}" dt="2023-12-04T13:27:29.944" v="745" actId="13244"/>
          <ac:spMkLst>
            <pc:docMk/>
            <pc:sldMk cId="2885385237" sldId="353"/>
            <ac:spMk id="4" creationId="{CD7D8D3C-B37D-E4DB-0E72-31494EF1DB0C}"/>
          </ac:spMkLst>
        </pc:spChg>
        <pc:picChg chg="mod">
          <ac:chgData name="Heini Kärkkäinen" userId="10c35dde-3877-4396-9255-e7f1fecaed59" providerId="ADAL" clId="{6AC9F98A-E62F-48FA-9B14-5EF5DFEAD6F9}" dt="2023-12-04T13:17:43.807" v="229" actId="962"/>
          <ac:picMkLst>
            <pc:docMk/>
            <pc:sldMk cId="2885385237" sldId="353"/>
            <ac:picMk id="6" creationId="{FB691D28-1CD2-ADB1-4810-82B5CB12FB7C}"/>
          </ac:picMkLst>
        </pc:picChg>
        <pc:picChg chg="mod">
          <ac:chgData name="Heini Kärkkäinen" userId="10c35dde-3877-4396-9255-e7f1fecaed59" providerId="ADAL" clId="{6AC9F98A-E62F-48FA-9B14-5EF5DFEAD6F9}" dt="2023-12-04T13:17:46.525" v="230" actId="962"/>
          <ac:picMkLst>
            <pc:docMk/>
            <pc:sldMk cId="2885385237" sldId="353"/>
            <ac:picMk id="8" creationId="{757806CD-EF2B-6DB0-A966-6A04EC208455}"/>
          </ac:picMkLst>
        </pc:picChg>
      </pc:sldChg>
      <pc:sldChg chg="modSp mod">
        <pc:chgData name="Heini Kärkkäinen" userId="10c35dde-3877-4396-9255-e7f1fecaed59" providerId="ADAL" clId="{6AC9F98A-E62F-48FA-9B14-5EF5DFEAD6F9}" dt="2023-12-04T13:27:22.691" v="744" actId="13244"/>
        <pc:sldMkLst>
          <pc:docMk/>
          <pc:sldMk cId="2440530124" sldId="354"/>
        </pc:sldMkLst>
        <pc:spChg chg="ord">
          <ac:chgData name="Heini Kärkkäinen" userId="10c35dde-3877-4396-9255-e7f1fecaed59" providerId="ADAL" clId="{6AC9F98A-E62F-48FA-9B14-5EF5DFEAD6F9}" dt="2023-12-04T13:27:22.691" v="744" actId="13244"/>
          <ac:spMkLst>
            <pc:docMk/>
            <pc:sldMk cId="2440530124" sldId="354"/>
            <ac:spMk id="4" creationId="{67F8E23A-CD7A-25AC-B4CA-2515CB6A1FB9}"/>
          </ac:spMkLst>
        </pc:spChg>
        <pc:picChg chg="mod">
          <ac:chgData name="Heini Kärkkäinen" userId="10c35dde-3877-4396-9255-e7f1fecaed59" providerId="ADAL" clId="{6AC9F98A-E62F-48FA-9B14-5EF5DFEAD6F9}" dt="2023-12-04T13:17:36" v="227" actId="962"/>
          <ac:picMkLst>
            <pc:docMk/>
            <pc:sldMk cId="2440530124" sldId="354"/>
            <ac:picMk id="6" creationId="{21369592-71AE-F575-270D-89B5BC429FC9}"/>
          </ac:picMkLst>
        </pc:picChg>
        <pc:picChg chg="mod">
          <ac:chgData name="Heini Kärkkäinen" userId="10c35dde-3877-4396-9255-e7f1fecaed59" providerId="ADAL" clId="{6AC9F98A-E62F-48FA-9B14-5EF5DFEAD6F9}" dt="2023-12-04T13:17:39.006" v="228" actId="962"/>
          <ac:picMkLst>
            <pc:docMk/>
            <pc:sldMk cId="2440530124" sldId="354"/>
            <ac:picMk id="8" creationId="{712B3BBF-66AB-00E7-7A57-9AAEFC0DF69E}"/>
          </ac:picMkLst>
        </pc:picChg>
      </pc:sldChg>
      <pc:sldChg chg="modSp mod">
        <pc:chgData name="Heini Kärkkäinen" userId="10c35dde-3877-4396-9255-e7f1fecaed59" providerId="ADAL" clId="{6AC9F98A-E62F-48FA-9B14-5EF5DFEAD6F9}" dt="2023-12-04T13:27:57.060" v="749" actId="13244"/>
        <pc:sldMkLst>
          <pc:docMk/>
          <pc:sldMk cId="435287890" sldId="355"/>
        </pc:sldMkLst>
        <pc:spChg chg="ord">
          <ac:chgData name="Heini Kärkkäinen" userId="10c35dde-3877-4396-9255-e7f1fecaed59" providerId="ADAL" clId="{6AC9F98A-E62F-48FA-9B14-5EF5DFEAD6F9}" dt="2023-12-04T13:27:57.060" v="749" actId="13244"/>
          <ac:spMkLst>
            <pc:docMk/>
            <pc:sldMk cId="435287890" sldId="355"/>
            <ac:spMk id="4" creationId="{CACD55EA-76D1-CC8F-425F-6C461F32E438}"/>
          </ac:spMkLst>
        </pc:spChg>
        <pc:picChg chg="mod">
          <ac:chgData name="Heini Kärkkäinen" userId="10c35dde-3877-4396-9255-e7f1fecaed59" providerId="ADAL" clId="{6AC9F98A-E62F-48FA-9B14-5EF5DFEAD6F9}" dt="2023-12-04T13:18:29.893" v="237" actId="962"/>
          <ac:picMkLst>
            <pc:docMk/>
            <pc:sldMk cId="435287890" sldId="355"/>
            <ac:picMk id="6" creationId="{22941F88-5DE6-A930-1170-8AB699825537}"/>
          </ac:picMkLst>
        </pc:picChg>
        <pc:picChg chg="mod">
          <ac:chgData name="Heini Kärkkäinen" userId="10c35dde-3877-4396-9255-e7f1fecaed59" providerId="ADAL" clId="{6AC9F98A-E62F-48FA-9B14-5EF5DFEAD6F9}" dt="2023-12-04T13:18:31.868" v="238" actId="962"/>
          <ac:picMkLst>
            <pc:docMk/>
            <pc:sldMk cId="435287890" sldId="355"/>
            <ac:picMk id="8" creationId="{AB4106FB-2A2E-0BF0-D395-C20CF532D6E9}"/>
          </ac:picMkLst>
        </pc:picChg>
      </pc:sldChg>
      <pc:sldChg chg="modSp mod">
        <pc:chgData name="Heini Kärkkäinen" userId="10c35dde-3877-4396-9255-e7f1fecaed59" providerId="ADAL" clId="{6AC9F98A-E62F-48FA-9B14-5EF5DFEAD6F9}" dt="2023-12-04T13:27:42.287" v="747" actId="13244"/>
        <pc:sldMkLst>
          <pc:docMk/>
          <pc:sldMk cId="546508268" sldId="357"/>
        </pc:sldMkLst>
        <pc:spChg chg="ord">
          <ac:chgData name="Heini Kärkkäinen" userId="10c35dde-3877-4396-9255-e7f1fecaed59" providerId="ADAL" clId="{6AC9F98A-E62F-48FA-9B14-5EF5DFEAD6F9}" dt="2023-12-04T13:27:42.287" v="747" actId="13244"/>
          <ac:spMkLst>
            <pc:docMk/>
            <pc:sldMk cId="546508268" sldId="357"/>
            <ac:spMk id="4" creationId="{84CB79B8-0B3E-A42C-1298-1318339D7701}"/>
          </ac:spMkLst>
        </pc:spChg>
        <pc:picChg chg="mod">
          <ac:chgData name="Heini Kärkkäinen" userId="10c35dde-3877-4396-9255-e7f1fecaed59" providerId="ADAL" clId="{6AC9F98A-E62F-48FA-9B14-5EF5DFEAD6F9}" dt="2023-12-04T13:18:16.085" v="233" actId="962"/>
          <ac:picMkLst>
            <pc:docMk/>
            <pc:sldMk cId="546508268" sldId="357"/>
            <ac:picMk id="6" creationId="{30C85EBC-0A87-C0D3-03BF-FB9FC466C00C}"/>
          </ac:picMkLst>
        </pc:picChg>
        <pc:picChg chg="mod">
          <ac:chgData name="Heini Kärkkäinen" userId="10c35dde-3877-4396-9255-e7f1fecaed59" providerId="ADAL" clId="{6AC9F98A-E62F-48FA-9B14-5EF5DFEAD6F9}" dt="2023-12-04T13:18:18.573" v="234" actId="962"/>
          <ac:picMkLst>
            <pc:docMk/>
            <pc:sldMk cId="546508268" sldId="357"/>
            <ac:picMk id="8" creationId="{9812A3E2-749C-FB09-1C12-46CA69C0C761}"/>
          </ac:picMkLst>
        </pc:picChg>
      </pc:sldChg>
      <pc:sldChg chg="modSp mod">
        <pc:chgData name="Heini Kärkkäinen" userId="10c35dde-3877-4396-9255-e7f1fecaed59" providerId="ADAL" clId="{6AC9F98A-E62F-48FA-9B14-5EF5DFEAD6F9}" dt="2023-12-04T13:27:09.305" v="743" actId="962"/>
        <pc:sldMkLst>
          <pc:docMk/>
          <pc:sldMk cId="1617117429" sldId="358"/>
        </pc:sldMkLst>
        <pc:picChg chg="mod">
          <ac:chgData name="Heini Kärkkäinen" userId="10c35dde-3877-4396-9255-e7f1fecaed59" providerId="ADAL" clId="{6AC9F98A-E62F-48FA-9B14-5EF5DFEAD6F9}" dt="2023-12-04T13:27:09.305" v="743" actId="962"/>
          <ac:picMkLst>
            <pc:docMk/>
            <pc:sldMk cId="1617117429" sldId="358"/>
            <ac:picMk id="4" creationId="{8D42D20C-7AB7-68C1-CED7-B0BCD7C7F7AD}"/>
          </ac:picMkLst>
        </pc:picChg>
        <pc:picChg chg="mod">
          <ac:chgData name="Heini Kärkkäinen" userId="10c35dde-3877-4396-9255-e7f1fecaed59" providerId="ADAL" clId="{6AC9F98A-E62F-48FA-9B14-5EF5DFEAD6F9}" dt="2023-12-04T13:27:05.179" v="742" actId="962"/>
          <ac:picMkLst>
            <pc:docMk/>
            <pc:sldMk cId="1617117429" sldId="358"/>
            <ac:picMk id="5" creationId="{6DF211BC-6A67-AB62-99E9-F340E5ADEA2E}"/>
          </ac:picMkLst>
        </pc:picChg>
      </pc:sldChg>
      <pc:sldChg chg="add ord">
        <pc:chgData name="Heini Kärkkäinen" userId="10c35dde-3877-4396-9255-e7f1fecaed59" providerId="ADAL" clId="{6AC9F98A-E62F-48FA-9B14-5EF5DFEAD6F9}" dt="2023-12-04T13:16:30.890" v="223"/>
        <pc:sldMkLst>
          <pc:docMk/>
          <pc:sldMk cId="1152794053" sldId="359"/>
        </pc:sldMkLst>
      </pc:sldChg>
      <pc:sldChg chg="modSp mod">
        <pc:chgData name="Heini Kärkkäinen" userId="10c35dde-3877-4396-9255-e7f1fecaed59" providerId="ADAL" clId="{6AC9F98A-E62F-48FA-9B14-5EF5DFEAD6F9}" dt="2023-12-04T13:13:05.913" v="209" actId="962"/>
        <pc:sldMkLst>
          <pc:docMk/>
          <pc:sldMk cId="847327817" sldId="360"/>
        </pc:sldMkLst>
        <pc:picChg chg="mod">
          <ac:chgData name="Heini Kärkkäinen" userId="10c35dde-3877-4396-9255-e7f1fecaed59" providerId="ADAL" clId="{6AC9F98A-E62F-48FA-9B14-5EF5DFEAD6F9}" dt="2023-12-04T13:13:05.913" v="209" actId="962"/>
          <ac:picMkLst>
            <pc:docMk/>
            <pc:sldMk cId="847327817" sldId="360"/>
            <ac:picMk id="7" creationId="{D9BA3683-77B8-63FF-C44B-18D03362D33D}"/>
          </ac:picMkLst>
        </pc:picChg>
      </pc:sldChg>
      <pc:sldChg chg="add ord">
        <pc:chgData name="Heini Kärkkäinen" userId="10c35dde-3877-4396-9255-e7f1fecaed59" providerId="ADAL" clId="{6AC9F98A-E62F-48FA-9B14-5EF5DFEAD6F9}" dt="2023-12-04T13:16:30.890" v="223"/>
        <pc:sldMkLst>
          <pc:docMk/>
          <pc:sldMk cId="4024442428" sldId="361"/>
        </pc:sldMkLst>
      </pc:sldChg>
      <pc:sldChg chg="del">
        <pc:chgData name="Heini Kärkkäinen" userId="10c35dde-3877-4396-9255-e7f1fecaed59" providerId="ADAL" clId="{6AC9F98A-E62F-48FA-9B14-5EF5DFEAD6F9}" dt="2023-12-04T13:16:25.563" v="221" actId="47"/>
        <pc:sldMkLst>
          <pc:docMk/>
          <pc:sldMk cId="2857853032" sldId="362"/>
        </pc:sldMkLst>
      </pc:sldChg>
      <pc:sldChg chg="del">
        <pc:chgData name="Heini Kärkkäinen" userId="10c35dde-3877-4396-9255-e7f1fecaed59" providerId="ADAL" clId="{6AC9F98A-E62F-48FA-9B14-5EF5DFEAD6F9}" dt="2023-12-04T13:19:45.380" v="717" actId="47"/>
        <pc:sldMkLst>
          <pc:docMk/>
          <pc:sldMk cId="3187518340" sldId="363"/>
        </pc:sldMkLst>
      </pc:sldChg>
      <pc:sldChg chg="modSp mod">
        <pc:chgData name="Heini Kärkkäinen" userId="10c35dde-3877-4396-9255-e7f1fecaed59" providerId="ADAL" clId="{6AC9F98A-E62F-48FA-9B14-5EF5DFEAD6F9}" dt="2023-12-04T13:23:02.567" v="731" actId="13244"/>
        <pc:sldMkLst>
          <pc:docMk/>
          <pc:sldMk cId="3026226918" sldId="364"/>
        </pc:sldMkLst>
        <pc:spChg chg="ord">
          <ac:chgData name="Heini Kärkkäinen" userId="10c35dde-3877-4396-9255-e7f1fecaed59" providerId="ADAL" clId="{6AC9F98A-E62F-48FA-9B14-5EF5DFEAD6F9}" dt="2023-12-04T13:23:02.567" v="731" actId="13244"/>
          <ac:spMkLst>
            <pc:docMk/>
            <pc:sldMk cId="3026226918" sldId="364"/>
            <ac:spMk id="3" creationId="{EFFC158B-8723-8F95-F829-7487D3DDA6F5}"/>
          </ac:spMkLst>
        </pc:spChg>
        <pc:picChg chg="mod">
          <ac:chgData name="Heini Kärkkäinen" userId="10c35dde-3877-4396-9255-e7f1fecaed59" providerId="ADAL" clId="{6AC9F98A-E62F-48FA-9B14-5EF5DFEAD6F9}" dt="2023-12-04T13:19:21.422" v="714" actId="962"/>
          <ac:picMkLst>
            <pc:docMk/>
            <pc:sldMk cId="3026226918" sldId="364"/>
            <ac:picMk id="4" creationId="{64C5A2BA-3F01-BFC5-AAD8-AC51D6281795}"/>
          </ac:picMkLst>
        </pc:picChg>
      </pc:sldChg>
      <pc:sldChg chg="del">
        <pc:chgData name="Heini Kärkkäinen" userId="10c35dde-3877-4396-9255-e7f1fecaed59" providerId="ADAL" clId="{6AC9F98A-E62F-48FA-9B14-5EF5DFEAD6F9}" dt="2023-12-04T13:16:25.563" v="221" actId="47"/>
        <pc:sldMkLst>
          <pc:docMk/>
          <pc:sldMk cId="706923943" sldId="365"/>
        </pc:sldMkLst>
      </pc:sldChg>
      <pc:sldChg chg="modSp mod">
        <pc:chgData name="Heini Kärkkäinen" userId="10c35dde-3877-4396-9255-e7f1fecaed59" providerId="ADAL" clId="{6AC9F98A-E62F-48FA-9B14-5EF5DFEAD6F9}" dt="2023-12-04T13:27:51.206" v="748" actId="13244"/>
        <pc:sldMkLst>
          <pc:docMk/>
          <pc:sldMk cId="3571632662" sldId="366"/>
        </pc:sldMkLst>
        <pc:spChg chg="ord">
          <ac:chgData name="Heini Kärkkäinen" userId="10c35dde-3877-4396-9255-e7f1fecaed59" providerId="ADAL" clId="{6AC9F98A-E62F-48FA-9B14-5EF5DFEAD6F9}" dt="2023-12-04T13:27:51.206" v="748" actId="13244"/>
          <ac:spMkLst>
            <pc:docMk/>
            <pc:sldMk cId="3571632662" sldId="366"/>
            <ac:spMk id="4" creationId="{67F8E23A-CD7A-25AC-B4CA-2515CB6A1FB9}"/>
          </ac:spMkLst>
        </pc:spChg>
        <pc:picChg chg="mod">
          <ac:chgData name="Heini Kärkkäinen" userId="10c35dde-3877-4396-9255-e7f1fecaed59" providerId="ADAL" clId="{6AC9F98A-E62F-48FA-9B14-5EF5DFEAD6F9}" dt="2023-12-04T13:18:22.645" v="235" actId="962"/>
          <ac:picMkLst>
            <pc:docMk/>
            <pc:sldMk cId="3571632662" sldId="366"/>
            <ac:picMk id="6" creationId="{21369592-71AE-F575-270D-89B5BC429FC9}"/>
          </ac:picMkLst>
        </pc:picChg>
        <pc:picChg chg="mod">
          <ac:chgData name="Heini Kärkkäinen" userId="10c35dde-3877-4396-9255-e7f1fecaed59" providerId="ADAL" clId="{6AC9F98A-E62F-48FA-9B14-5EF5DFEAD6F9}" dt="2023-12-04T13:18:25.604" v="236" actId="962"/>
          <ac:picMkLst>
            <pc:docMk/>
            <pc:sldMk cId="3571632662" sldId="366"/>
            <ac:picMk id="8" creationId="{712B3BBF-66AB-00E7-7A57-9AAEFC0DF69E}"/>
          </ac:picMkLst>
        </pc:picChg>
      </pc:sldChg>
      <pc:sldChg chg="add">
        <pc:chgData name="Heini Kärkkäinen" userId="10c35dde-3877-4396-9255-e7f1fecaed59" providerId="ADAL" clId="{6AC9F98A-E62F-48FA-9B14-5EF5DFEAD6F9}" dt="2023-12-04T13:15:46.609" v="217"/>
        <pc:sldMkLst>
          <pc:docMk/>
          <pc:sldMk cId="2588092357" sldId="368"/>
        </pc:sldMkLst>
      </pc:sldChg>
      <pc:sldChg chg="add">
        <pc:chgData name="Heini Kärkkäinen" userId="10c35dde-3877-4396-9255-e7f1fecaed59" providerId="ADAL" clId="{6AC9F98A-E62F-48FA-9B14-5EF5DFEAD6F9}" dt="2023-12-04T13:15:46.609" v="217"/>
        <pc:sldMkLst>
          <pc:docMk/>
          <pc:sldMk cId="871684169" sldId="369"/>
        </pc:sldMkLst>
      </pc:sldChg>
      <pc:sldChg chg="add ord">
        <pc:chgData name="Heini Kärkkäinen" userId="10c35dde-3877-4396-9255-e7f1fecaed59" providerId="ADAL" clId="{6AC9F98A-E62F-48FA-9B14-5EF5DFEAD6F9}" dt="2023-12-04T13:16:49.554" v="225"/>
        <pc:sldMkLst>
          <pc:docMk/>
          <pc:sldMk cId="1714866847" sldId="370"/>
        </pc:sldMkLst>
      </pc:sldChg>
      <pc:sldChg chg="add">
        <pc:chgData name="Heini Kärkkäinen" userId="10c35dde-3877-4396-9255-e7f1fecaed59" providerId="ADAL" clId="{6AC9F98A-E62F-48FA-9B14-5EF5DFEAD6F9}" dt="2023-12-04T13:19:41.579" v="716"/>
        <pc:sldMkLst>
          <pc:docMk/>
          <pc:sldMk cId="1011754274" sldId="371"/>
        </pc:sldMkLst>
      </pc:sldChg>
      <pc:sldChg chg="add">
        <pc:chgData name="Heini Kärkkäinen" userId="10c35dde-3877-4396-9255-e7f1fecaed59" providerId="ADAL" clId="{6AC9F98A-E62F-48FA-9B14-5EF5DFEAD6F9}" dt="2023-12-04T13:19:41.579" v="716"/>
        <pc:sldMkLst>
          <pc:docMk/>
          <pc:sldMk cId="2163377837" sldId="372"/>
        </pc:sldMkLst>
      </pc:sldChg>
      <pc:sldChg chg="add">
        <pc:chgData name="Heini Kärkkäinen" userId="10c35dde-3877-4396-9255-e7f1fecaed59" providerId="ADAL" clId="{6AC9F98A-E62F-48FA-9B14-5EF5DFEAD6F9}" dt="2023-12-04T13:19:41.579" v="716"/>
        <pc:sldMkLst>
          <pc:docMk/>
          <pc:sldMk cId="4198532652" sldId="373"/>
        </pc:sldMkLst>
      </pc:sldChg>
      <pc:sldChg chg="add">
        <pc:chgData name="Heini Kärkkäinen" userId="10c35dde-3877-4396-9255-e7f1fecaed59" providerId="ADAL" clId="{6AC9F98A-E62F-48FA-9B14-5EF5DFEAD6F9}" dt="2023-12-04T13:19:41.579" v="716"/>
        <pc:sldMkLst>
          <pc:docMk/>
          <pc:sldMk cId="960378005" sldId="374"/>
        </pc:sldMkLst>
      </pc:sldChg>
      <pc:sldChg chg="modSp mod">
        <pc:chgData name="Heini Kärkkäinen" userId="10c35dde-3877-4396-9255-e7f1fecaed59" providerId="ADAL" clId="{6AC9F98A-E62F-48FA-9B14-5EF5DFEAD6F9}" dt="2023-12-04T13:22:11.727" v="727" actId="20577"/>
        <pc:sldMkLst>
          <pc:docMk/>
          <pc:sldMk cId="4046026430" sldId="375"/>
        </pc:sldMkLst>
        <pc:spChg chg="mod">
          <ac:chgData name="Heini Kärkkäinen" userId="10c35dde-3877-4396-9255-e7f1fecaed59" providerId="ADAL" clId="{6AC9F98A-E62F-48FA-9B14-5EF5DFEAD6F9}" dt="2023-12-04T13:22:11.727" v="727" actId="20577"/>
          <ac:spMkLst>
            <pc:docMk/>
            <pc:sldMk cId="4046026430" sldId="375"/>
            <ac:spMk id="3" creationId="{D19BA8E6-E2DF-E52E-8F5D-8B1CBB8F3732}"/>
          </ac:spMkLst>
        </pc:spChg>
      </pc:sldChg>
      <pc:sldChg chg="addSp delSp modSp mod">
        <pc:chgData name="Heini Kärkkäinen" userId="10c35dde-3877-4396-9255-e7f1fecaed59" providerId="ADAL" clId="{6AC9F98A-E62F-48FA-9B14-5EF5DFEAD6F9}" dt="2023-12-20T13:26:56.944" v="913" actId="478"/>
        <pc:sldMkLst>
          <pc:docMk/>
          <pc:sldMk cId="1167868751" sldId="376"/>
        </pc:sldMkLst>
        <pc:picChg chg="mod">
          <ac:chgData name="Heini Kärkkäinen" userId="10c35dde-3877-4396-9255-e7f1fecaed59" providerId="ADAL" clId="{6AC9F98A-E62F-48FA-9B14-5EF5DFEAD6F9}" dt="2023-12-08T11:54:16.119" v="903" actId="962"/>
          <ac:picMkLst>
            <pc:docMk/>
            <pc:sldMk cId="1167868751" sldId="376"/>
            <ac:picMk id="2" creationId="{D4B02424-6D56-7EA2-2523-D3BF60466CAD}"/>
          </ac:picMkLst>
        </pc:picChg>
        <pc:picChg chg="del">
          <ac:chgData name="Heini Kärkkäinen" userId="10c35dde-3877-4396-9255-e7f1fecaed59" providerId="ADAL" clId="{6AC9F98A-E62F-48FA-9B14-5EF5DFEAD6F9}" dt="2023-12-20T13:26:56.944" v="913" actId="478"/>
          <ac:picMkLst>
            <pc:docMk/>
            <pc:sldMk cId="1167868751" sldId="376"/>
            <ac:picMk id="4" creationId="{8C448C9A-A251-C84B-3712-67EE4CDFBC23}"/>
          </ac:picMkLst>
        </pc:picChg>
        <pc:picChg chg="add mod ord">
          <ac:chgData name="Heini Kärkkäinen" userId="10c35dde-3877-4396-9255-e7f1fecaed59" providerId="ADAL" clId="{6AC9F98A-E62F-48FA-9B14-5EF5DFEAD6F9}" dt="2023-12-20T13:26:53.602" v="912" actId="167"/>
          <ac:picMkLst>
            <pc:docMk/>
            <pc:sldMk cId="1167868751" sldId="376"/>
            <ac:picMk id="6" creationId="{8F0B36A7-EEFE-8219-5224-EF22FBE137AE}"/>
          </ac:picMkLst>
        </pc:picChg>
      </pc:sldChg>
      <pc:sldChg chg="add">
        <pc:chgData name="Heini Kärkkäinen" userId="10c35dde-3877-4396-9255-e7f1fecaed59" providerId="ADAL" clId="{6AC9F98A-E62F-48FA-9B14-5EF5DFEAD6F9}" dt="2023-12-08T12:59:16.190" v="904"/>
        <pc:sldMkLst>
          <pc:docMk/>
          <pc:sldMk cId="2980294250" sldId="377"/>
        </pc:sldMkLst>
      </pc:sldChg>
      <pc:sldChg chg="add">
        <pc:chgData name="Heini Kärkkäinen" userId="10c35dde-3877-4396-9255-e7f1fecaed59" providerId="ADAL" clId="{6AC9F98A-E62F-48FA-9B14-5EF5DFEAD6F9}" dt="2023-12-08T12:59:16.190" v="904"/>
        <pc:sldMkLst>
          <pc:docMk/>
          <pc:sldMk cId="581099791" sldId="378"/>
        </pc:sldMkLst>
      </pc:sldChg>
    </pc:docChg>
  </pc:docChgLst>
  <pc:docChgLst>
    <pc:chgData name="Minna Lehtinen" userId="S::minna.lehtinen@ehyt.fi::9e416db7-e835-436c-9f48-767765db0a2a" providerId="AD" clId="Web-{3F0DBB24-91FE-09C2-3C1A-6D7D120354E7}"/>
    <pc:docChg chg="addSld delSld modSld">
      <pc:chgData name="Minna Lehtinen" userId="S::minna.lehtinen@ehyt.fi::9e416db7-e835-436c-9f48-767765db0a2a" providerId="AD" clId="Web-{3F0DBB24-91FE-09C2-3C1A-6D7D120354E7}" dt="2023-03-27T12:51:20.890" v="167" actId="20577"/>
      <pc:docMkLst>
        <pc:docMk/>
      </pc:docMkLst>
      <pc:sldChg chg="addSp delSp modSp add del replId">
        <pc:chgData name="Minna Lehtinen" userId="S::minna.lehtinen@ehyt.fi::9e416db7-e835-436c-9f48-767765db0a2a" providerId="AD" clId="Web-{3F0DBB24-91FE-09C2-3C1A-6D7D120354E7}" dt="2023-03-27T12:51:06.530" v="165" actId="20577"/>
        <pc:sldMkLst>
          <pc:docMk/>
          <pc:sldMk cId="2923411847" sldId="335"/>
        </pc:sldMkLst>
        <pc:spChg chg="mod">
          <ac:chgData name="Minna Lehtinen" userId="S::minna.lehtinen@ehyt.fi::9e416db7-e835-436c-9f48-767765db0a2a" providerId="AD" clId="Web-{3F0DBB24-91FE-09C2-3C1A-6D7D120354E7}" dt="2023-03-27T12:51:06.530" v="165" actId="20577"/>
          <ac:spMkLst>
            <pc:docMk/>
            <pc:sldMk cId="2923411847" sldId="335"/>
            <ac:spMk id="2" creationId="{7BBC57A8-0BEC-05CA-76D6-EE9A76ACFD51}"/>
          </ac:spMkLst>
        </pc:spChg>
        <pc:spChg chg="mod">
          <ac:chgData name="Minna Lehtinen" userId="S::minna.lehtinen@ehyt.fi::9e416db7-e835-436c-9f48-767765db0a2a" providerId="AD" clId="Web-{3F0DBB24-91FE-09C2-3C1A-6D7D120354E7}" dt="2023-03-27T12:47:18.346" v="104" actId="20577"/>
          <ac:spMkLst>
            <pc:docMk/>
            <pc:sldMk cId="2923411847" sldId="335"/>
            <ac:spMk id="4" creationId="{E98CAAF8-4B64-AD88-A782-9C3C1DDB2A37}"/>
          </ac:spMkLst>
        </pc:spChg>
        <pc:picChg chg="del">
          <ac:chgData name="Minna Lehtinen" userId="S::minna.lehtinen@ehyt.fi::9e416db7-e835-436c-9f48-767765db0a2a" providerId="AD" clId="Web-{3F0DBB24-91FE-09C2-3C1A-6D7D120354E7}" dt="2023-03-27T12:41:44.804" v="3"/>
          <ac:picMkLst>
            <pc:docMk/>
            <pc:sldMk cId="2923411847" sldId="335"/>
            <ac:picMk id="3" creationId="{B8773409-A43A-D90C-C1DC-245EDC55464D}"/>
          </ac:picMkLst>
        </pc:picChg>
        <pc:picChg chg="add mod ord">
          <ac:chgData name="Minna Lehtinen" userId="S::minna.lehtinen@ehyt.fi::9e416db7-e835-436c-9f48-767765db0a2a" providerId="AD" clId="Web-{3F0DBB24-91FE-09C2-3C1A-6D7D120354E7}" dt="2023-03-27T12:43:49.037" v="8" actId="1076"/>
          <ac:picMkLst>
            <pc:docMk/>
            <pc:sldMk cId="2923411847" sldId="335"/>
            <ac:picMk id="5" creationId="{81E7EED4-B9F9-CFAF-20F2-0D7414593009}"/>
          </ac:picMkLst>
        </pc:picChg>
      </pc:sldChg>
      <pc:sldChg chg="modSp add replId">
        <pc:chgData name="Minna Lehtinen" userId="S::minna.lehtinen@ehyt.fi::9e416db7-e835-436c-9f48-767765db0a2a" providerId="AD" clId="Web-{3F0DBB24-91FE-09C2-3C1A-6D7D120354E7}" dt="2023-03-27T12:51:20.890" v="167" actId="20577"/>
        <pc:sldMkLst>
          <pc:docMk/>
          <pc:sldMk cId="1557114387" sldId="336"/>
        </pc:sldMkLst>
        <pc:spChg chg="mod">
          <ac:chgData name="Minna Lehtinen" userId="S::minna.lehtinen@ehyt.fi::9e416db7-e835-436c-9f48-767765db0a2a" providerId="AD" clId="Web-{3F0DBB24-91FE-09C2-3C1A-6D7D120354E7}" dt="2023-03-27T12:51:20.890" v="167" actId="20577"/>
          <ac:spMkLst>
            <pc:docMk/>
            <pc:sldMk cId="1557114387" sldId="336"/>
            <ac:spMk id="2" creationId="{7BBC57A8-0BEC-05CA-76D6-EE9A76ACFD51}"/>
          </ac:spMkLst>
        </pc:spChg>
        <pc:spChg chg="mod">
          <ac:chgData name="Minna Lehtinen" userId="S::minna.lehtinen@ehyt.fi::9e416db7-e835-436c-9f48-767765db0a2a" providerId="AD" clId="Web-{3F0DBB24-91FE-09C2-3C1A-6D7D120354E7}" dt="2023-03-27T12:45:50.847" v="73" actId="14100"/>
          <ac:spMkLst>
            <pc:docMk/>
            <pc:sldMk cId="1557114387" sldId="336"/>
            <ac:spMk id="4" creationId="{E98CAAF8-4B64-AD88-A782-9C3C1DDB2A37}"/>
          </ac:spMkLst>
        </pc:spChg>
      </pc:sldChg>
    </pc:docChg>
  </pc:docChgLst>
  <pc:docChgLst>
    <pc:chgData name="Heini Kärkkäinen" userId="S::heini.karkkainen@ehyt.fi::10c35dde-3877-4396-9255-e7f1fecaed59" providerId="AD" clId="Web-{8D004F93-947B-DA9E-60B2-5022DC981F10}"/>
    <pc:docChg chg="addSld modSld">
      <pc:chgData name="Heini Kärkkäinen" userId="S::heini.karkkainen@ehyt.fi::10c35dde-3877-4396-9255-e7f1fecaed59" providerId="AD" clId="Web-{8D004F93-947B-DA9E-60B2-5022DC981F10}" dt="2023-10-25T09:19:28.934" v="15" actId="20577"/>
      <pc:docMkLst>
        <pc:docMk/>
      </pc:docMkLst>
      <pc:sldChg chg="addSp delSp modSp">
        <pc:chgData name="Heini Kärkkäinen" userId="S::heini.karkkainen@ehyt.fi::10c35dde-3877-4396-9255-e7f1fecaed59" providerId="AD" clId="Web-{8D004F93-947B-DA9E-60B2-5022DC981F10}" dt="2023-10-25T09:17:29.433" v="5" actId="14100"/>
        <pc:sldMkLst>
          <pc:docMk/>
          <pc:sldMk cId="3110328950" sldId="312"/>
        </pc:sldMkLst>
        <pc:picChg chg="add mod">
          <ac:chgData name="Heini Kärkkäinen" userId="S::heini.karkkainen@ehyt.fi::10c35dde-3877-4396-9255-e7f1fecaed59" providerId="AD" clId="Web-{8D004F93-947B-DA9E-60B2-5022DC981F10}" dt="2023-10-25T09:17:29.433" v="5" actId="14100"/>
          <ac:picMkLst>
            <pc:docMk/>
            <pc:sldMk cId="3110328950" sldId="312"/>
            <ac:picMk id="2" creationId="{8844EE10-D43C-3C2D-EC3D-7D23AEFEC081}"/>
          </ac:picMkLst>
        </pc:picChg>
        <pc:picChg chg="del">
          <ac:chgData name="Heini Kärkkäinen" userId="S::heini.karkkainen@ehyt.fi::10c35dde-3877-4396-9255-e7f1fecaed59" providerId="AD" clId="Web-{8D004F93-947B-DA9E-60B2-5022DC981F10}" dt="2023-10-25T09:17:14.339" v="0"/>
          <ac:picMkLst>
            <pc:docMk/>
            <pc:sldMk cId="3110328950" sldId="312"/>
            <ac:picMk id="5" creationId="{01C6E573-EE29-7C19-322D-78A99E8484EC}"/>
          </ac:picMkLst>
        </pc:picChg>
      </pc:sldChg>
      <pc:sldChg chg="addSp delSp modSp new">
        <pc:chgData name="Heini Kärkkäinen" userId="S::heini.karkkainen@ehyt.fi::10c35dde-3877-4396-9255-e7f1fecaed59" providerId="AD" clId="Web-{8D004F93-947B-DA9E-60B2-5022DC981F10}" dt="2023-10-25T09:19:28.934" v="15" actId="20577"/>
        <pc:sldMkLst>
          <pc:docMk/>
          <pc:sldMk cId="3026226918" sldId="364"/>
        </pc:sldMkLst>
        <pc:spChg chg="del">
          <ac:chgData name="Heini Kärkkäinen" userId="S::heini.karkkainen@ehyt.fi::10c35dde-3877-4396-9255-e7f1fecaed59" providerId="AD" clId="Web-{8D004F93-947B-DA9E-60B2-5022DC981F10}" dt="2023-10-25T09:18:56.824" v="7"/>
          <ac:spMkLst>
            <pc:docMk/>
            <pc:sldMk cId="3026226918" sldId="364"/>
            <ac:spMk id="2" creationId="{50A11F30-AC44-5EB0-28D3-FD2B17EC4988}"/>
          </ac:spMkLst>
        </pc:spChg>
        <pc:spChg chg="mod">
          <ac:chgData name="Heini Kärkkäinen" userId="S::heini.karkkainen@ehyt.fi::10c35dde-3877-4396-9255-e7f1fecaed59" providerId="AD" clId="Web-{8D004F93-947B-DA9E-60B2-5022DC981F10}" dt="2023-10-25T09:19:28.934" v="15" actId="20577"/>
          <ac:spMkLst>
            <pc:docMk/>
            <pc:sldMk cId="3026226918" sldId="364"/>
            <ac:spMk id="3" creationId="{EFFC158B-8723-8F95-F829-7487D3DDA6F5}"/>
          </ac:spMkLst>
        </pc:spChg>
        <pc:picChg chg="add mod ord">
          <ac:chgData name="Heini Kärkkäinen" userId="S::heini.karkkainen@ehyt.fi::10c35dde-3877-4396-9255-e7f1fecaed59" providerId="AD" clId="Web-{8D004F93-947B-DA9E-60B2-5022DC981F10}" dt="2023-10-25T09:19:10.949" v="12" actId="1076"/>
          <ac:picMkLst>
            <pc:docMk/>
            <pc:sldMk cId="3026226918" sldId="364"/>
            <ac:picMk id="4" creationId="{64C5A2BA-3F01-BFC5-AAD8-AC51D6281795}"/>
          </ac:picMkLst>
        </pc:picChg>
      </pc:sldChg>
    </pc:docChg>
  </pc:docChgLst>
  <pc:docChgLst>
    <pc:chgData name="Heini Kärkkäinen" userId="S::heini.karkkainen@ehyt.fi::10c35dde-3877-4396-9255-e7f1fecaed59" providerId="AD" clId="Web-{A20A0360-F94D-FD97-FA2E-D3096006E16B}"/>
    <pc:docChg chg="modSld">
      <pc:chgData name="Heini Kärkkäinen" userId="S::heini.karkkainen@ehyt.fi::10c35dde-3877-4396-9255-e7f1fecaed59" providerId="AD" clId="Web-{A20A0360-F94D-FD97-FA2E-D3096006E16B}" dt="2023-08-28T08:09:46.313" v="390"/>
      <pc:docMkLst>
        <pc:docMk/>
      </pc:docMkLst>
      <pc:sldChg chg="modNotes">
        <pc:chgData name="Heini Kärkkäinen" userId="S::heini.karkkainen@ehyt.fi::10c35dde-3877-4396-9255-e7f1fecaed59" providerId="AD" clId="Web-{A20A0360-F94D-FD97-FA2E-D3096006E16B}" dt="2023-08-28T07:54:43.702" v="151"/>
        <pc:sldMkLst>
          <pc:docMk/>
          <pc:sldMk cId="2241412169" sldId="308"/>
        </pc:sldMkLst>
      </pc:sldChg>
      <pc:sldChg chg="modNotes">
        <pc:chgData name="Heini Kärkkäinen" userId="S::heini.karkkainen@ehyt.fi::10c35dde-3877-4396-9255-e7f1fecaed59" providerId="AD" clId="Web-{A20A0360-F94D-FD97-FA2E-D3096006E16B}" dt="2023-08-28T07:54:37.577" v="147"/>
        <pc:sldMkLst>
          <pc:docMk/>
          <pc:sldMk cId="3240084565" sldId="338"/>
        </pc:sldMkLst>
      </pc:sldChg>
      <pc:sldChg chg="modSp modNotes">
        <pc:chgData name="Heini Kärkkäinen" userId="S::heini.karkkainen@ehyt.fi::10c35dde-3877-4396-9255-e7f1fecaed59" providerId="AD" clId="Web-{A20A0360-F94D-FD97-FA2E-D3096006E16B}" dt="2023-08-28T08:09:46.313" v="390"/>
        <pc:sldMkLst>
          <pc:docMk/>
          <pc:sldMk cId="2900062747" sldId="346"/>
        </pc:sldMkLst>
        <pc:spChg chg="mod">
          <ac:chgData name="Heini Kärkkäinen" userId="S::heini.karkkainen@ehyt.fi::10c35dde-3877-4396-9255-e7f1fecaed59" providerId="AD" clId="Web-{A20A0360-F94D-FD97-FA2E-D3096006E16B}" dt="2023-08-28T08:07:36.123" v="285" actId="20577"/>
          <ac:spMkLst>
            <pc:docMk/>
            <pc:sldMk cId="2900062747" sldId="346"/>
            <ac:spMk id="4" creationId="{3993C570-51F1-FCEE-5E67-C166B1D61AF7}"/>
          </ac:spMkLst>
        </pc:spChg>
      </pc:sldChg>
    </pc:docChg>
  </pc:docChgLst>
  <pc:docChgLst>
    <pc:chgData name="Heini Kärkkäinen" userId="S::heini.karkkainen@ehyt.fi::10c35dde-3877-4396-9255-e7f1fecaed59" providerId="AD" clId="Web-{2360768D-E5CF-3630-C38F-F8DD74ECAB57}"/>
    <pc:docChg chg="modSld sldOrd">
      <pc:chgData name="Heini Kärkkäinen" userId="S::heini.karkkainen@ehyt.fi::10c35dde-3877-4396-9255-e7f1fecaed59" providerId="AD" clId="Web-{2360768D-E5CF-3630-C38F-F8DD74ECAB57}" dt="2023-12-01T09:28:49.884" v="51" actId="20577"/>
      <pc:docMkLst>
        <pc:docMk/>
      </pc:docMkLst>
      <pc:sldChg chg="modSp">
        <pc:chgData name="Heini Kärkkäinen" userId="S::heini.karkkainen@ehyt.fi::10c35dde-3877-4396-9255-e7f1fecaed59" providerId="AD" clId="Web-{2360768D-E5CF-3630-C38F-F8DD74ECAB57}" dt="2023-12-01T09:28:49.884" v="51" actId="20577"/>
        <pc:sldMkLst>
          <pc:docMk/>
          <pc:sldMk cId="807387902" sldId="351"/>
        </pc:sldMkLst>
        <pc:spChg chg="mod">
          <ac:chgData name="Heini Kärkkäinen" userId="S::heini.karkkainen@ehyt.fi::10c35dde-3877-4396-9255-e7f1fecaed59" providerId="AD" clId="Web-{2360768D-E5CF-3630-C38F-F8DD74ECAB57}" dt="2023-12-01T09:28:49.884" v="51" actId="20577"/>
          <ac:spMkLst>
            <pc:docMk/>
            <pc:sldMk cId="807387902" sldId="351"/>
            <ac:spMk id="2" creationId="{B1B3F685-4210-BC96-B17B-BA226631756F}"/>
          </ac:spMkLst>
        </pc:spChg>
      </pc:sldChg>
      <pc:sldChg chg="modSp modNotes">
        <pc:chgData name="Heini Kärkkäinen" userId="S::heini.karkkainen@ehyt.fi::10c35dde-3877-4396-9255-e7f1fecaed59" providerId="AD" clId="Web-{2360768D-E5CF-3630-C38F-F8DD74ECAB57}" dt="2023-12-01T08:18:17.770" v="34"/>
        <pc:sldMkLst>
          <pc:docMk/>
          <pc:sldMk cId="3509405434" sldId="352"/>
        </pc:sldMkLst>
        <pc:spChg chg="mod">
          <ac:chgData name="Heini Kärkkäinen" userId="S::heini.karkkainen@ehyt.fi::10c35dde-3877-4396-9255-e7f1fecaed59" providerId="AD" clId="Web-{2360768D-E5CF-3630-C38F-F8DD74ECAB57}" dt="2023-12-01T08:17:45.441" v="19" actId="20577"/>
          <ac:spMkLst>
            <pc:docMk/>
            <pc:sldMk cId="3509405434" sldId="352"/>
            <ac:spMk id="2" creationId="{374D072F-D0DE-51FF-B2EF-8B077518C714}"/>
          </ac:spMkLst>
        </pc:spChg>
      </pc:sldChg>
      <pc:sldChg chg="ord">
        <pc:chgData name="Heini Kärkkäinen" userId="S::heini.karkkainen@ehyt.fi::10c35dde-3877-4396-9255-e7f1fecaed59" providerId="AD" clId="Web-{2360768D-E5CF-3630-C38F-F8DD74ECAB57}" dt="2023-12-01T08:18:38.645" v="38"/>
        <pc:sldMkLst>
          <pc:docMk/>
          <pc:sldMk cId="2885385237" sldId="353"/>
        </pc:sldMkLst>
      </pc:sldChg>
      <pc:sldChg chg="modSp ord">
        <pc:chgData name="Heini Kärkkäinen" userId="S::heini.karkkainen@ehyt.fi::10c35dde-3877-4396-9255-e7f1fecaed59" providerId="AD" clId="Web-{2360768D-E5CF-3630-C38F-F8DD74ECAB57}" dt="2023-12-01T08:18:31.552" v="37"/>
        <pc:sldMkLst>
          <pc:docMk/>
          <pc:sldMk cId="2440530124" sldId="354"/>
        </pc:sldMkLst>
        <pc:spChg chg="mod">
          <ac:chgData name="Heini Kärkkäinen" userId="S::heini.karkkainen@ehyt.fi::10c35dde-3877-4396-9255-e7f1fecaed59" providerId="AD" clId="Web-{2360768D-E5CF-3630-C38F-F8DD74ECAB57}" dt="2023-12-01T08:18:24.176" v="36" actId="20577"/>
          <ac:spMkLst>
            <pc:docMk/>
            <pc:sldMk cId="2440530124" sldId="354"/>
            <ac:spMk id="2" creationId="{374D072F-D0DE-51FF-B2EF-8B077518C714}"/>
          </ac:spMkLst>
        </pc:spChg>
      </pc:sldChg>
      <pc:sldChg chg="ord">
        <pc:chgData name="Heini Kärkkäinen" userId="S::heini.karkkainen@ehyt.fi::10c35dde-3877-4396-9255-e7f1fecaed59" providerId="AD" clId="Web-{2360768D-E5CF-3630-C38F-F8DD74ECAB57}" dt="2023-12-01T08:18:47.646" v="39"/>
        <pc:sldMkLst>
          <pc:docMk/>
          <pc:sldMk cId="546508268" sldId="357"/>
        </pc:sldMkLst>
      </pc:sldChg>
    </pc:docChg>
  </pc:docChgLst>
  <pc:docChgLst>
    <pc:chgData name="Minna Lehtinen" userId="S::minna.lehtinen@ehyt.fi::9e416db7-e835-436c-9f48-767765db0a2a" providerId="AD" clId="Web-{D4F16021-39A5-53B9-6AFA-EA9E3AB24578}"/>
    <pc:docChg chg="addSld modSld">
      <pc:chgData name="Minna Lehtinen" userId="S::minna.lehtinen@ehyt.fi::9e416db7-e835-436c-9f48-767765db0a2a" providerId="AD" clId="Web-{D4F16021-39A5-53B9-6AFA-EA9E3AB24578}" dt="2023-03-02T14:05:41.779" v="271" actId="14100"/>
      <pc:docMkLst>
        <pc:docMk/>
      </pc:docMkLst>
      <pc:sldChg chg="modSp">
        <pc:chgData name="Minna Lehtinen" userId="S::minna.lehtinen@ehyt.fi::9e416db7-e835-436c-9f48-767765db0a2a" providerId="AD" clId="Web-{D4F16021-39A5-53B9-6AFA-EA9E3AB24578}" dt="2023-03-02T11:22:39.863" v="3" actId="20577"/>
        <pc:sldMkLst>
          <pc:docMk/>
          <pc:sldMk cId="906319499" sldId="295"/>
        </pc:sldMkLst>
        <pc:spChg chg="mod">
          <ac:chgData name="Minna Lehtinen" userId="S::minna.lehtinen@ehyt.fi::9e416db7-e835-436c-9f48-767765db0a2a" providerId="AD" clId="Web-{D4F16021-39A5-53B9-6AFA-EA9E3AB24578}" dt="2023-03-02T11:22:39.863" v="3" actId="20577"/>
          <ac:spMkLst>
            <pc:docMk/>
            <pc:sldMk cId="906319499" sldId="295"/>
            <ac:spMk id="3" creationId="{E133DCEE-A387-7CE4-5EBA-3B009992834A}"/>
          </ac:spMkLst>
        </pc:spChg>
      </pc:sldChg>
      <pc:sldChg chg="new">
        <pc:chgData name="Minna Lehtinen" userId="S::minna.lehtinen@ehyt.fi::9e416db7-e835-436c-9f48-767765db0a2a" providerId="AD" clId="Web-{D4F16021-39A5-53B9-6AFA-EA9E3AB24578}" dt="2023-03-02T11:22:45.957" v="4"/>
        <pc:sldMkLst>
          <pc:docMk/>
          <pc:sldMk cId="3677327922" sldId="328"/>
        </pc:sldMkLst>
      </pc:sldChg>
      <pc:sldChg chg="addSp delSp modSp new">
        <pc:chgData name="Minna Lehtinen" userId="S::minna.lehtinen@ehyt.fi::9e416db7-e835-436c-9f48-767765db0a2a" providerId="AD" clId="Web-{D4F16021-39A5-53B9-6AFA-EA9E3AB24578}" dt="2023-03-02T14:05:41.779" v="271" actId="14100"/>
        <pc:sldMkLst>
          <pc:docMk/>
          <pc:sldMk cId="2931194282" sldId="329"/>
        </pc:sldMkLst>
        <pc:spChg chg="mod">
          <ac:chgData name="Minna Lehtinen" userId="S::minna.lehtinen@ehyt.fi::9e416db7-e835-436c-9f48-767765db0a2a" providerId="AD" clId="Web-{D4F16021-39A5-53B9-6AFA-EA9E3AB24578}" dt="2023-03-02T11:56:06.083" v="223" actId="20577"/>
          <ac:spMkLst>
            <pc:docMk/>
            <pc:sldMk cId="2931194282" sldId="329"/>
            <ac:spMk id="2" creationId="{A08B29F9-5B07-6C72-10A4-D4409C43F1B3}"/>
          </ac:spMkLst>
        </pc:spChg>
        <pc:spChg chg="del">
          <ac:chgData name="Minna Lehtinen" userId="S::minna.lehtinen@ehyt.fi::9e416db7-e835-436c-9f48-767765db0a2a" providerId="AD" clId="Web-{D4F16021-39A5-53B9-6AFA-EA9E3AB24578}" dt="2023-03-02T11:47:33.821" v="118"/>
          <ac:spMkLst>
            <pc:docMk/>
            <pc:sldMk cId="2931194282" sldId="329"/>
            <ac:spMk id="3" creationId="{40F1D5A8-0363-00CA-A542-2964E38270F5}"/>
          </ac:spMkLst>
        </pc:spChg>
        <pc:spChg chg="add del mod">
          <ac:chgData name="Minna Lehtinen" userId="S::minna.lehtinen@ehyt.fi::9e416db7-e835-436c-9f48-767765db0a2a" providerId="AD" clId="Web-{D4F16021-39A5-53B9-6AFA-EA9E3AB24578}" dt="2023-03-02T11:50:56.482" v="172"/>
          <ac:spMkLst>
            <pc:docMk/>
            <pc:sldMk cId="2931194282" sldId="329"/>
            <ac:spMk id="6" creationId="{A6659C36-89D7-E4C8-2885-C3B401D641BF}"/>
          </ac:spMkLst>
        </pc:spChg>
        <pc:spChg chg="add mod">
          <ac:chgData name="Minna Lehtinen" userId="S::minna.lehtinen@ehyt.fi::9e416db7-e835-436c-9f48-767765db0a2a" providerId="AD" clId="Web-{D4F16021-39A5-53B9-6AFA-EA9E3AB24578}" dt="2023-03-02T12:46:08.699" v="260" actId="20577"/>
          <ac:spMkLst>
            <pc:docMk/>
            <pc:sldMk cId="2931194282" sldId="329"/>
            <ac:spMk id="8" creationId="{239B7B40-B296-A769-B49F-10F11195B69A}"/>
          </ac:spMkLst>
        </pc:spChg>
        <pc:spChg chg="add mod">
          <ac:chgData name="Minna Lehtinen" userId="S::minna.lehtinen@ehyt.fi::9e416db7-e835-436c-9f48-767765db0a2a" providerId="AD" clId="Web-{D4F16021-39A5-53B9-6AFA-EA9E3AB24578}" dt="2023-03-02T11:56:14.926" v="224" actId="1076"/>
          <ac:spMkLst>
            <pc:docMk/>
            <pc:sldMk cId="2931194282" sldId="329"/>
            <ac:spMk id="9" creationId="{C7A093EF-B222-69A8-80AE-DEF7E9465E40}"/>
          </ac:spMkLst>
        </pc:spChg>
        <pc:spChg chg="add del mod">
          <ac:chgData name="Minna Lehtinen" userId="S::minna.lehtinen@ehyt.fi::9e416db7-e835-436c-9f48-767765db0a2a" providerId="AD" clId="Web-{D4F16021-39A5-53B9-6AFA-EA9E3AB24578}" dt="2023-03-02T12:46:18.027" v="263"/>
          <ac:spMkLst>
            <pc:docMk/>
            <pc:sldMk cId="2931194282" sldId="329"/>
            <ac:spMk id="10" creationId="{7C69A877-F875-CFB1-AAF3-49D1FB1B07DF}"/>
          </ac:spMkLst>
        </pc:spChg>
        <pc:picChg chg="add mod">
          <ac:chgData name="Minna Lehtinen" userId="S::minna.lehtinen@ehyt.fi::9e416db7-e835-436c-9f48-767765db0a2a" providerId="AD" clId="Web-{D4F16021-39A5-53B9-6AFA-EA9E3AB24578}" dt="2023-03-02T14:05:41.779" v="271" actId="14100"/>
          <ac:picMkLst>
            <pc:docMk/>
            <pc:sldMk cId="2931194282" sldId="329"/>
            <ac:picMk id="4" creationId="{504453E3-E13B-28A6-0F6E-9B242D6E6134}"/>
          </ac:picMkLst>
        </pc:picChg>
        <pc:picChg chg="add del mod">
          <ac:chgData name="Minna Lehtinen" userId="S::minna.lehtinen@ehyt.fi::9e416db7-e835-436c-9f48-767765db0a2a" providerId="AD" clId="Web-{D4F16021-39A5-53B9-6AFA-EA9E3AB24578}" dt="2023-03-02T11:49:50.011" v="147"/>
          <ac:picMkLst>
            <pc:docMk/>
            <pc:sldMk cId="2931194282" sldId="329"/>
            <ac:picMk id="5" creationId="{033DC5BF-749A-6DB7-EEF3-C671328FF729}"/>
          </ac:picMkLst>
        </pc:picChg>
      </pc:sldChg>
    </pc:docChg>
  </pc:docChgLst>
  <pc:docChgLst>
    <pc:chgData name="Minna Lehtinen" userId="S::minna.lehtinen@ehyt.fi::9e416db7-e835-436c-9f48-767765db0a2a" providerId="AD" clId="Web-{0F3E00C5-7619-B8CC-95A5-518049E8E2FE}"/>
    <pc:docChg chg="addSld modSld">
      <pc:chgData name="Minna Lehtinen" userId="S::minna.lehtinen@ehyt.fi::9e416db7-e835-436c-9f48-767765db0a2a" providerId="AD" clId="Web-{0F3E00C5-7619-B8CC-95A5-518049E8E2FE}" dt="2023-03-02T14:18:30.893" v="4" actId="14100"/>
      <pc:docMkLst>
        <pc:docMk/>
      </pc:docMkLst>
      <pc:sldChg chg="addSp delSp modSp add replId">
        <pc:chgData name="Minna Lehtinen" userId="S::minna.lehtinen@ehyt.fi::9e416db7-e835-436c-9f48-767765db0a2a" providerId="AD" clId="Web-{0F3E00C5-7619-B8CC-95A5-518049E8E2FE}" dt="2023-03-02T14:18:30.893" v="4" actId="14100"/>
        <pc:sldMkLst>
          <pc:docMk/>
          <pc:sldMk cId="3075629375" sldId="330"/>
        </pc:sldMkLst>
        <pc:picChg chg="add mod">
          <ac:chgData name="Minna Lehtinen" userId="S::minna.lehtinen@ehyt.fi::9e416db7-e835-436c-9f48-767765db0a2a" providerId="AD" clId="Web-{0F3E00C5-7619-B8CC-95A5-518049E8E2FE}" dt="2023-03-02T14:18:30.893" v="4" actId="14100"/>
          <ac:picMkLst>
            <pc:docMk/>
            <pc:sldMk cId="3075629375" sldId="330"/>
            <ac:picMk id="3" creationId="{9A2399AA-8DEE-4C81-1660-01A6FDBCB3F1}"/>
          </ac:picMkLst>
        </pc:picChg>
        <pc:picChg chg="del">
          <ac:chgData name="Minna Lehtinen" userId="S::minna.lehtinen@ehyt.fi::9e416db7-e835-436c-9f48-767765db0a2a" providerId="AD" clId="Web-{0F3E00C5-7619-B8CC-95A5-518049E8E2FE}" dt="2023-03-02T14:18:08.378" v="1"/>
          <ac:picMkLst>
            <pc:docMk/>
            <pc:sldMk cId="3075629375" sldId="330"/>
            <ac:picMk id="4" creationId="{504453E3-E13B-28A6-0F6E-9B242D6E6134}"/>
          </ac:picMkLst>
        </pc:picChg>
      </pc:sldChg>
    </pc:docChg>
  </pc:docChgLst>
  <pc:docChgLst>
    <pc:chgData name="Heini Reijonen" userId="S::heini.reijonen@ehyt.fi::10c35dde-3877-4396-9255-e7f1fecaed59" providerId="AD" clId="Web-{6BD7E7C5-5169-BD27-034A-1294ABB3B81E}"/>
    <pc:docChg chg="modSld">
      <pc:chgData name="Heini Reijonen" userId="S::heini.reijonen@ehyt.fi::10c35dde-3877-4396-9255-e7f1fecaed59" providerId="AD" clId="Web-{6BD7E7C5-5169-BD27-034A-1294ABB3B81E}" dt="2023-04-20T11:55:41.913" v="64"/>
      <pc:docMkLst>
        <pc:docMk/>
      </pc:docMkLst>
      <pc:sldChg chg="modNotes">
        <pc:chgData name="Heini Reijonen" userId="S::heini.reijonen@ehyt.fi::10c35dde-3877-4396-9255-e7f1fecaed59" providerId="AD" clId="Web-{6BD7E7C5-5169-BD27-034A-1294ABB3B81E}" dt="2023-04-20T11:55:41.913" v="64"/>
        <pc:sldMkLst>
          <pc:docMk/>
          <pc:sldMk cId="1101238558" sldId="280"/>
        </pc:sldMkLst>
      </pc:sldChg>
      <pc:sldChg chg="modSp">
        <pc:chgData name="Heini Reijonen" userId="S::heini.reijonen@ehyt.fi::10c35dde-3877-4396-9255-e7f1fecaed59" providerId="AD" clId="Web-{6BD7E7C5-5169-BD27-034A-1294ABB3B81E}" dt="2023-04-20T11:50:47.270" v="19" actId="20577"/>
        <pc:sldMkLst>
          <pc:docMk/>
          <pc:sldMk cId="3575745765" sldId="286"/>
        </pc:sldMkLst>
        <pc:spChg chg="mod">
          <ac:chgData name="Heini Reijonen" userId="S::heini.reijonen@ehyt.fi::10c35dde-3877-4396-9255-e7f1fecaed59" providerId="AD" clId="Web-{6BD7E7C5-5169-BD27-034A-1294ABB3B81E}" dt="2023-04-20T11:50:47.270" v="19" actId="20577"/>
          <ac:spMkLst>
            <pc:docMk/>
            <pc:sldMk cId="3575745765" sldId="286"/>
            <ac:spMk id="2" creationId="{DC76F27A-39C6-A79B-3CAF-744DFD1E3D64}"/>
          </ac:spMkLst>
        </pc:spChg>
      </pc:sldChg>
      <pc:sldChg chg="modSp">
        <pc:chgData name="Heini Reijonen" userId="S::heini.reijonen@ehyt.fi::10c35dde-3877-4396-9255-e7f1fecaed59" providerId="AD" clId="Web-{6BD7E7C5-5169-BD27-034A-1294ABB3B81E}" dt="2023-04-20T11:50:40.738" v="10" actId="20577"/>
        <pc:sldMkLst>
          <pc:docMk/>
          <pc:sldMk cId="4061093785" sldId="327"/>
        </pc:sldMkLst>
        <pc:spChg chg="mod">
          <ac:chgData name="Heini Reijonen" userId="S::heini.reijonen@ehyt.fi::10c35dde-3877-4396-9255-e7f1fecaed59" providerId="AD" clId="Web-{6BD7E7C5-5169-BD27-034A-1294ABB3B81E}" dt="2023-04-20T11:50:40.738" v="10" actId="20577"/>
          <ac:spMkLst>
            <pc:docMk/>
            <pc:sldMk cId="4061093785" sldId="327"/>
            <ac:spMk id="2" creationId="{2E396159-D9F3-3ED9-3282-7D3D7B3C9DAA}"/>
          </ac:spMkLst>
        </pc:spChg>
      </pc:sldChg>
    </pc:docChg>
  </pc:docChgLst>
  <pc:docChgLst>
    <pc:chgData name="Heini Reijonen" userId="S::heini.reijonen@ehyt.fi::10c35dde-3877-4396-9255-e7f1fecaed59" providerId="AD" clId="Web-{5EA91CBF-F924-8E98-F90A-F337821B794C}"/>
    <pc:docChg chg="sldOrd">
      <pc:chgData name="Heini Reijonen" userId="S::heini.reijonen@ehyt.fi::10c35dde-3877-4396-9255-e7f1fecaed59" providerId="AD" clId="Web-{5EA91CBF-F924-8E98-F90A-F337821B794C}" dt="2023-04-19T07:05:10.962" v="0"/>
      <pc:docMkLst>
        <pc:docMk/>
      </pc:docMkLst>
      <pc:sldChg chg="ord">
        <pc:chgData name="Heini Reijonen" userId="S::heini.reijonen@ehyt.fi::10c35dde-3877-4396-9255-e7f1fecaed59" providerId="AD" clId="Web-{5EA91CBF-F924-8E98-F90A-F337821B794C}" dt="2023-04-19T07:05:10.962" v="0"/>
        <pc:sldMkLst>
          <pc:docMk/>
          <pc:sldMk cId="956536268" sldId="325"/>
        </pc:sldMkLst>
      </pc:sldChg>
    </pc:docChg>
  </pc:docChgLst>
  <pc:docChgLst>
    <pc:chgData name="Heini Kärkkäinen" userId="S::heini.karkkainen@ehyt.fi::10c35dde-3877-4396-9255-e7f1fecaed59" providerId="AD" clId="Web-{CE097786-16F0-8AA6-46D0-B0D89EDD7A34}"/>
    <pc:docChg chg="modSld">
      <pc:chgData name="Heini Kärkkäinen" userId="S::heini.karkkainen@ehyt.fi::10c35dde-3877-4396-9255-e7f1fecaed59" providerId="AD" clId="Web-{CE097786-16F0-8AA6-46D0-B0D89EDD7A34}" dt="2024-01-09T07:05:59.805" v="1"/>
      <pc:docMkLst>
        <pc:docMk/>
      </pc:docMkLst>
      <pc:sldChg chg="modNotes">
        <pc:chgData name="Heini Kärkkäinen" userId="S::heini.karkkainen@ehyt.fi::10c35dde-3877-4396-9255-e7f1fecaed59" providerId="AD" clId="Web-{CE097786-16F0-8AA6-46D0-B0D89EDD7A34}" dt="2024-01-09T07:05:59.805" v="1"/>
        <pc:sldMkLst>
          <pc:docMk/>
          <pc:sldMk cId="871684169" sldId="369"/>
        </pc:sldMkLst>
      </pc:sldChg>
    </pc:docChg>
  </pc:docChgLst>
  <pc:docChgLst>
    <pc:chgData name="Heini Kärkkäinen" userId="S::heini.karkkainen@ehyt.fi::10c35dde-3877-4396-9255-e7f1fecaed59" providerId="AD" clId="Web-{A27AB1F1-73B5-3E51-19A4-1CE4A0E777E7}"/>
    <pc:docChg chg="addSld delSld modSld">
      <pc:chgData name="Heini Kärkkäinen" userId="S::heini.karkkainen@ehyt.fi::10c35dde-3877-4396-9255-e7f1fecaed59" providerId="AD" clId="Web-{A27AB1F1-73B5-3E51-19A4-1CE4A0E777E7}" dt="2023-10-20T10:24:48.905" v="26"/>
      <pc:docMkLst>
        <pc:docMk/>
      </pc:docMkLst>
      <pc:sldChg chg="modNotes">
        <pc:chgData name="Heini Kärkkäinen" userId="S::heini.karkkainen@ehyt.fi::10c35dde-3877-4396-9255-e7f1fecaed59" providerId="AD" clId="Web-{A27AB1F1-73B5-3E51-19A4-1CE4A0E777E7}" dt="2023-10-20T10:19:53.775" v="22"/>
        <pc:sldMkLst>
          <pc:docMk/>
          <pc:sldMk cId="1101238558" sldId="280"/>
        </pc:sldMkLst>
      </pc:sldChg>
      <pc:sldChg chg="modNotes">
        <pc:chgData name="Heini Kärkkäinen" userId="S::heini.karkkainen@ehyt.fi::10c35dde-3877-4396-9255-e7f1fecaed59" providerId="AD" clId="Web-{A27AB1F1-73B5-3E51-19A4-1CE4A0E777E7}" dt="2023-10-20T10:24:48.905" v="26"/>
        <pc:sldMkLst>
          <pc:docMk/>
          <pc:sldMk cId="710583169" sldId="347"/>
        </pc:sldMkLst>
      </pc:sldChg>
      <pc:sldChg chg="modNotes">
        <pc:chgData name="Heini Kärkkäinen" userId="S::heini.karkkainen@ehyt.fi::10c35dde-3877-4396-9255-e7f1fecaed59" providerId="AD" clId="Web-{A27AB1F1-73B5-3E51-19A4-1CE4A0E777E7}" dt="2023-10-20T10:18:09.696" v="19"/>
        <pc:sldMkLst>
          <pc:docMk/>
          <pc:sldMk cId="807387902" sldId="351"/>
        </pc:sldMkLst>
      </pc:sldChg>
      <pc:sldChg chg="del">
        <pc:chgData name="Heini Kärkkäinen" userId="S::heini.karkkainen@ehyt.fi::10c35dde-3877-4396-9255-e7f1fecaed59" providerId="AD" clId="Web-{A27AB1F1-73B5-3E51-19A4-1CE4A0E777E7}" dt="2023-10-20T10:14:22.458" v="13"/>
        <pc:sldMkLst>
          <pc:docMk/>
          <pc:sldMk cId="1302546455" sldId="356"/>
        </pc:sldMkLst>
      </pc:sldChg>
      <pc:sldChg chg="modSp">
        <pc:chgData name="Heini Kärkkäinen" userId="S::heini.karkkainen@ehyt.fi::10c35dde-3877-4396-9255-e7f1fecaed59" providerId="AD" clId="Web-{A27AB1F1-73B5-3E51-19A4-1CE4A0E777E7}" dt="2023-10-20T10:24:37.311" v="24" actId="20577"/>
        <pc:sldMkLst>
          <pc:docMk/>
          <pc:sldMk cId="1617117429" sldId="358"/>
        </pc:sldMkLst>
        <pc:spChg chg="mod">
          <ac:chgData name="Heini Kärkkäinen" userId="S::heini.karkkainen@ehyt.fi::10c35dde-3877-4396-9255-e7f1fecaed59" providerId="AD" clId="Web-{A27AB1F1-73B5-3E51-19A4-1CE4A0E777E7}" dt="2023-10-20T10:24:37.311" v="24" actId="20577"/>
          <ac:spMkLst>
            <pc:docMk/>
            <pc:sldMk cId="1617117429" sldId="358"/>
            <ac:spMk id="2" creationId="{8D4CD717-86F7-AFC6-6DCB-5494EF69D12B}"/>
          </ac:spMkLst>
        </pc:spChg>
      </pc:sldChg>
      <pc:sldChg chg="add">
        <pc:chgData name="Heini Kärkkäinen" userId="S::heini.karkkainen@ehyt.fi::10c35dde-3877-4396-9255-e7f1fecaed59" providerId="AD" clId="Web-{A27AB1F1-73B5-3E51-19A4-1CE4A0E777E7}" dt="2023-10-20T10:14:19.380" v="12"/>
        <pc:sldMkLst>
          <pc:docMk/>
          <pc:sldMk cId="3187518340" sldId="363"/>
        </pc:sldMkLst>
      </pc:sldChg>
    </pc:docChg>
  </pc:docChgLst>
  <pc:docChgLst>
    <pc:chgData name="Minna Lehtinen" userId="S::minna.lehtinen@ehyt.fi::9e416db7-e835-436c-9f48-767765db0a2a" providerId="AD" clId="Web-{B835A33E-547E-5B72-41D9-FA7F31CED25A}"/>
    <pc:docChg chg="modSld">
      <pc:chgData name="Minna Lehtinen" userId="S::minna.lehtinen@ehyt.fi::9e416db7-e835-436c-9f48-767765db0a2a" providerId="AD" clId="Web-{B835A33E-547E-5B72-41D9-FA7F31CED25A}" dt="2023-04-24T11:03:33.241" v="2"/>
      <pc:docMkLst>
        <pc:docMk/>
      </pc:docMkLst>
      <pc:sldChg chg="addSp delSp">
        <pc:chgData name="Minna Lehtinen" userId="S::minna.lehtinen@ehyt.fi::9e416db7-e835-436c-9f48-767765db0a2a" providerId="AD" clId="Web-{B835A33E-547E-5B72-41D9-FA7F31CED25A}" dt="2023-04-24T11:03:33.241" v="2"/>
        <pc:sldMkLst>
          <pc:docMk/>
          <pc:sldMk cId="956536268" sldId="325"/>
        </pc:sldMkLst>
        <pc:spChg chg="topLvl">
          <ac:chgData name="Minna Lehtinen" userId="S::minna.lehtinen@ehyt.fi::9e416db7-e835-436c-9f48-767765db0a2a" providerId="AD" clId="Web-{B835A33E-547E-5B72-41D9-FA7F31CED25A}" dt="2023-04-24T11:02:54.240" v="0"/>
          <ac:spMkLst>
            <pc:docMk/>
            <pc:sldMk cId="956536268" sldId="325"/>
            <ac:spMk id="14" creationId="{86196476-F982-5D58-98BE-9E75789E3455}"/>
          </ac:spMkLst>
        </pc:spChg>
        <pc:grpChg chg="del">
          <ac:chgData name="Minna Lehtinen" userId="S::minna.lehtinen@ehyt.fi::9e416db7-e835-436c-9f48-767765db0a2a" providerId="AD" clId="Web-{B835A33E-547E-5B72-41D9-FA7F31CED25A}" dt="2023-04-24T11:02:54.240" v="0"/>
          <ac:grpSpMkLst>
            <pc:docMk/>
            <pc:sldMk cId="956536268" sldId="325"/>
            <ac:grpSpMk id="7" creationId="{78D268E8-9E7E-AF20-4E0C-C09E423227B0}"/>
          </ac:grpSpMkLst>
        </pc:grpChg>
        <pc:picChg chg="add del topLvl">
          <ac:chgData name="Minna Lehtinen" userId="S::minna.lehtinen@ehyt.fi::9e416db7-e835-436c-9f48-767765db0a2a" providerId="AD" clId="Web-{B835A33E-547E-5B72-41D9-FA7F31CED25A}" dt="2023-04-24T11:03:33.241" v="2"/>
          <ac:picMkLst>
            <pc:docMk/>
            <pc:sldMk cId="956536268" sldId="325"/>
            <ac:picMk id="5" creationId="{A7BEBA01-7954-E000-75CE-E2E5D8572CAE}"/>
          </ac:picMkLst>
        </pc:picChg>
      </pc:sldChg>
    </pc:docChg>
  </pc:docChgLst>
  <pc:docChgLst>
    <pc:chgData name="Heini Kärkkäinen" userId="S::heini.karkkainen@ehyt.fi::10c35dde-3877-4396-9255-e7f1fecaed59" providerId="AD" clId="Web-{0D60DB5D-A632-30F8-3D2F-A55FC7D66B08}"/>
    <pc:docChg chg="modSld">
      <pc:chgData name="Heini Kärkkäinen" userId="S::heini.karkkainen@ehyt.fi::10c35dde-3877-4396-9255-e7f1fecaed59" providerId="AD" clId="Web-{0D60DB5D-A632-30F8-3D2F-A55FC7D66B08}" dt="2023-12-20T12:38:36.411" v="8"/>
      <pc:docMkLst>
        <pc:docMk/>
      </pc:docMkLst>
      <pc:sldChg chg="addSp delSp modSp">
        <pc:chgData name="Heini Kärkkäinen" userId="S::heini.karkkainen@ehyt.fi::10c35dde-3877-4396-9255-e7f1fecaed59" providerId="AD" clId="Web-{0D60DB5D-A632-30F8-3D2F-A55FC7D66B08}" dt="2023-12-20T12:38:36.411" v="8"/>
        <pc:sldMkLst>
          <pc:docMk/>
          <pc:sldMk cId="1167868751" sldId="376"/>
        </pc:sldMkLst>
        <pc:picChg chg="add del">
          <ac:chgData name="Heini Kärkkäinen" userId="S::heini.karkkainen@ehyt.fi::10c35dde-3877-4396-9255-e7f1fecaed59" providerId="AD" clId="Web-{0D60DB5D-A632-30F8-3D2F-A55FC7D66B08}" dt="2023-12-20T12:38:36.411" v="8"/>
          <ac:picMkLst>
            <pc:docMk/>
            <pc:sldMk cId="1167868751" sldId="376"/>
            <ac:picMk id="2" creationId="{D4B02424-6D56-7EA2-2523-D3BF60466CAD}"/>
          </ac:picMkLst>
        </pc:picChg>
        <pc:picChg chg="add del mod ord">
          <ac:chgData name="Heini Kärkkäinen" userId="S::heini.karkkainen@ehyt.fi::10c35dde-3877-4396-9255-e7f1fecaed59" providerId="AD" clId="Web-{0D60DB5D-A632-30F8-3D2F-A55FC7D66B08}" dt="2023-12-20T12:38:31.786" v="7"/>
          <ac:picMkLst>
            <pc:docMk/>
            <pc:sldMk cId="1167868751" sldId="376"/>
            <ac:picMk id="4" creationId="{8C448C9A-A251-C84B-3712-67EE4CDFBC23}"/>
          </ac:picMkLst>
        </pc:picChg>
      </pc:sldChg>
    </pc:docChg>
  </pc:docChgLst>
  <pc:docChgLst>
    <pc:chgData name="Heini Reijonen" userId="10c35dde-3877-4396-9255-e7f1fecaed59" providerId="ADAL" clId="{EB95B02D-BE45-4D3D-9CA9-A4B4624BEB4C}"/>
    <pc:docChg chg="undo custSel addSld modSld">
      <pc:chgData name="Heini Reijonen" userId="10c35dde-3877-4396-9255-e7f1fecaed59" providerId="ADAL" clId="{EB95B02D-BE45-4D3D-9CA9-A4B4624BEB4C}" dt="2023-03-07T09:09:49.014" v="183" actId="20577"/>
      <pc:docMkLst>
        <pc:docMk/>
      </pc:docMkLst>
      <pc:sldChg chg="modSp mod">
        <pc:chgData name="Heini Reijonen" userId="10c35dde-3877-4396-9255-e7f1fecaed59" providerId="ADAL" clId="{EB95B02D-BE45-4D3D-9CA9-A4B4624BEB4C}" dt="2023-03-07T08:50:23.595" v="29" actId="20577"/>
        <pc:sldMkLst>
          <pc:docMk/>
          <pc:sldMk cId="1518702231" sldId="289"/>
        </pc:sldMkLst>
        <pc:spChg chg="mod">
          <ac:chgData name="Heini Reijonen" userId="10c35dde-3877-4396-9255-e7f1fecaed59" providerId="ADAL" clId="{EB95B02D-BE45-4D3D-9CA9-A4B4624BEB4C}" dt="2023-03-07T08:50:23.595" v="29" actId="20577"/>
          <ac:spMkLst>
            <pc:docMk/>
            <pc:sldMk cId="1518702231" sldId="289"/>
            <ac:spMk id="2" creationId="{3A9C5909-4AB7-F016-2071-652D2E47D3BF}"/>
          </ac:spMkLst>
        </pc:spChg>
      </pc:sldChg>
      <pc:sldChg chg="addSp delSp modSp new mod delAnim modAnim">
        <pc:chgData name="Heini Reijonen" userId="10c35dde-3877-4396-9255-e7f1fecaed59" providerId="ADAL" clId="{EB95B02D-BE45-4D3D-9CA9-A4B4624BEB4C}" dt="2023-02-21T11:24:18.668" v="11" actId="478"/>
        <pc:sldMkLst>
          <pc:docMk/>
          <pc:sldMk cId="1774697448" sldId="298"/>
        </pc:sldMkLst>
        <pc:picChg chg="add mod">
          <ac:chgData name="Heini Reijonen" userId="10c35dde-3877-4396-9255-e7f1fecaed59" providerId="ADAL" clId="{EB95B02D-BE45-4D3D-9CA9-A4B4624BEB4C}" dt="2023-02-21T11:23:13.958" v="7" actId="1076"/>
          <ac:picMkLst>
            <pc:docMk/>
            <pc:sldMk cId="1774697448" sldId="298"/>
            <ac:picMk id="2" creationId="{D39DB22E-EDC5-80AA-1350-04A6CE9458BC}"/>
          </ac:picMkLst>
        </pc:picChg>
        <pc:picChg chg="add del mod">
          <ac:chgData name="Heini Reijonen" userId="10c35dde-3877-4396-9255-e7f1fecaed59" providerId="ADAL" clId="{EB95B02D-BE45-4D3D-9CA9-A4B4624BEB4C}" dt="2023-02-21T11:24:18.668" v="11" actId="478"/>
          <ac:picMkLst>
            <pc:docMk/>
            <pc:sldMk cId="1774697448" sldId="298"/>
            <ac:picMk id="4" creationId="{B5D60CB0-FA37-2E92-542A-FDFD29643AD4}"/>
          </ac:picMkLst>
        </pc:picChg>
      </pc:sldChg>
      <pc:sldChg chg="modSp mod">
        <pc:chgData name="Heini Reijonen" userId="10c35dde-3877-4396-9255-e7f1fecaed59" providerId="ADAL" clId="{EB95B02D-BE45-4D3D-9CA9-A4B4624BEB4C}" dt="2023-03-07T09:09:49.014" v="183" actId="20577"/>
        <pc:sldMkLst>
          <pc:docMk/>
          <pc:sldMk cId="1422998622" sldId="313"/>
        </pc:sldMkLst>
        <pc:spChg chg="mod">
          <ac:chgData name="Heini Reijonen" userId="10c35dde-3877-4396-9255-e7f1fecaed59" providerId="ADAL" clId="{EB95B02D-BE45-4D3D-9CA9-A4B4624BEB4C}" dt="2023-03-07T09:09:49.014" v="183" actId="20577"/>
          <ac:spMkLst>
            <pc:docMk/>
            <pc:sldMk cId="1422998622" sldId="313"/>
            <ac:spMk id="8" creationId="{92A1919E-D1F7-C3EB-F1CC-E6EEFAE43E71}"/>
          </ac:spMkLst>
        </pc:spChg>
      </pc:sldChg>
      <pc:sldChg chg="modSp mod">
        <pc:chgData name="Heini Reijonen" userId="10c35dde-3877-4396-9255-e7f1fecaed59" providerId="ADAL" clId="{EB95B02D-BE45-4D3D-9CA9-A4B4624BEB4C}" dt="2023-03-07T09:00:02.501" v="165" actId="20577"/>
        <pc:sldMkLst>
          <pc:docMk/>
          <pc:sldMk cId="2163587507" sldId="321"/>
        </pc:sldMkLst>
        <pc:spChg chg="mod">
          <ac:chgData name="Heini Reijonen" userId="10c35dde-3877-4396-9255-e7f1fecaed59" providerId="ADAL" clId="{EB95B02D-BE45-4D3D-9CA9-A4B4624BEB4C}" dt="2023-03-07T09:00:02.501" v="165" actId="20577"/>
          <ac:spMkLst>
            <pc:docMk/>
            <pc:sldMk cId="2163587507" sldId="321"/>
            <ac:spMk id="2" creationId="{7BBC57A8-0BEC-05CA-76D6-EE9A76ACFD51}"/>
          </ac:spMkLst>
        </pc:spChg>
      </pc:sldChg>
      <pc:sldChg chg="modSp mod">
        <pc:chgData name="Heini Reijonen" userId="10c35dde-3877-4396-9255-e7f1fecaed59" providerId="ADAL" clId="{EB95B02D-BE45-4D3D-9CA9-A4B4624BEB4C}" dt="2023-03-07T08:57:20.144" v="115" actId="20577"/>
        <pc:sldMkLst>
          <pc:docMk/>
          <pc:sldMk cId="3197160347" sldId="324"/>
        </pc:sldMkLst>
        <pc:spChg chg="mod">
          <ac:chgData name="Heini Reijonen" userId="10c35dde-3877-4396-9255-e7f1fecaed59" providerId="ADAL" clId="{EB95B02D-BE45-4D3D-9CA9-A4B4624BEB4C}" dt="2023-03-07T08:57:20.144" v="115" actId="20577"/>
          <ac:spMkLst>
            <pc:docMk/>
            <pc:sldMk cId="3197160347" sldId="324"/>
            <ac:spMk id="2" creationId="{7BBC57A8-0BEC-05CA-76D6-EE9A76ACFD51}"/>
          </ac:spMkLst>
        </pc:spChg>
      </pc:sldChg>
      <pc:sldChg chg="modSp mod">
        <pc:chgData name="Heini Reijonen" userId="10c35dde-3877-4396-9255-e7f1fecaed59" providerId="ADAL" clId="{EB95B02D-BE45-4D3D-9CA9-A4B4624BEB4C}" dt="2023-03-07T08:55:52.891" v="46" actId="20577"/>
        <pc:sldMkLst>
          <pc:docMk/>
          <pc:sldMk cId="1362309594" sldId="330"/>
        </pc:sldMkLst>
        <pc:spChg chg="mod">
          <ac:chgData name="Heini Reijonen" userId="10c35dde-3877-4396-9255-e7f1fecaed59" providerId="ADAL" clId="{EB95B02D-BE45-4D3D-9CA9-A4B4624BEB4C}" dt="2023-03-07T08:55:52.891" v="46" actId="20577"/>
          <ac:spMkLst>
            <pc:docMk/>
            <pc:sldMk cId="1362309594" sldId="330"/>
            <ac:spMk id="2" creationId="{B1B3F685-4210-BC96-B17B-BA226631756F}"/>
          </ac:spMkLst>
        </pc:spChg>
      </pc:sldChg>
    </pc:docChg>
  </pc:docChgLst>
  <pc:docChgLst>
    <pc:chgData name="Heini Kärkkäinen" userId="S::heini.karkkainen@ehyt.fi::10c35dde-3877-4396-9255-e7f1fecaed59" providerId="AD" clId="Web-{2B6BA0F2-1D1A-A528-209F-DE6D708A562A}"/>
    <pc:docChg chg="modSld">
      <pc:chgData name="Heini Kärkkäinen" userId="S::heini.karkkainen@ehyt.fi::10c35dde-3877-4396-9255-e7f1fecaed59" providerId="AD" clId="Web-{2B6BA0F2-1D1A-A528-209F-DE6D708A562A}" dt="2023-11-29T13:30:52.173" v="68"/>
      <pc:docMkLst>
        <pc:docMk/>
      </pc:docMkLst>
      <pc:sldChg chg="modNotes">
        <pc:chgData name="Heini Kärkkäinen" userId="S::heini.karkkainen@ehyt.fi::10c35dde-3877-4396-9255-e7f1fecaed59" providerId="AD" clId="Web-{2B6BA0F2-1D1A-A528-209F-DE6D708A562A}" dt="2023-11-29T12:42:40.247" v="0"/>
        <pc:sldMkLst>
          <pc:docMk/>
          <pc:sldMk cId="1933283555" sldId="256"/>
        </pc:sldMkLst>
      </pc:sldChg>
      <pc:sldChg chg="modNotes">
        <pc:chgData name="Heini Kärkkäinen" userId="S::heini.karkkainen@ehyt.fi::10c35dde-3877-4396-9255-e7f1fecaed59" providerId="AD" clId="Web-{2B6BA0F2-1D1A-A528-209F-DE6D708A562A}" dt="2023-11-29T13:30:52.173" v="68"/>
        <pc:sldMkLst>
          <pc:docMk/>
          <pc:sldMk cId="705144421" sldId="284"/>
        </pc:sldMkLst>
      </pc:sldChg>
      <pc:sldChg chg="modNotes">
        <pc:chgData name="Heini Kärkkäinen" userId="S::heini.karkkainen@ehyt.fi::10c35dde-3877-4396-9255-e7f1fecaed59" providerId="AD" clId="Web-{2B6BA0F2-1D1A-A528-209F-DE6D708A562A}" dt="2023-11-29T12:50:49.629" v="66"/>
        <pc:sldMkLst>
          <pc:docMk/>
          <pc:sldMk cId="1321606694" sldId="291"/>
        </pc:sldMkLst>
      </pc:sldChg>
      <pc:sldChg chg="modNotes">
        <pc:chgData name="Heini Kärkkäinen" userId="S::heini.karkkainen@ehyt.fi::10c35dde-3877-4396-9255-e7f1fecaed59" providerId="AD" clId="Web-{2B6BA0F2-1D1A-A528-209F-DE6D708A562A}" dt="2023-11-29T12:49:13.768" v="51"/>
        <pc:sldMkLst>
          <pc:docMk/>
          <pc:sldMk cId="4051676299" sldId="341"/>
        </pc:sldMkLst>
      </pc:sldChg>
      <pc:sldChg chg="modNotes">
        <pc:chgData name="Heini Kärkkäinen" userId="S::heini.karkkainen@ehyt.fi::10c35dde-3877-4396-9255-e7f1fecaed59" providerId="AD" clId="Web-{2B6BA0F2-1D1A-A528-209F-DE6D708A562A}" dt="2023-11-29T12:50:11.503" v="64"/>
        <pc:sldMkLst>
          <pc:docMk/>
          <pc:sldMk cId="710583169" sldId="347"/>
        </pc:sldMkLst>
      </pc:sldChg>
    </pc:docChg>
  </pc:docChgLst>
  <pc:docChgLst>
    <pc:chgData name="Heini Kärkkäinen" userId="S::heini.karkkainen@ehyt.fi::10c35dde-3877-4396-9255-e7f1fecaed59" providerId="AD" clId="Web-{72A97AA8-ECED-7A94-159B-A05F04E526B5}"/>
    <pc:docChg chg="addSld delSld">
      <pc:chgData name="Heini Kärkkäinen" userId="S::heini.karkkainen@ehyt.fi::10c35dde-3877-4396-9255-e7f1fecaed59" providerId="AD" clId="Web-{72A97AA8-ECED-7A94-159B-A05F04E526B5}" dt="2023-08-28T11:35:26.647" v="1"/>
      <pc:docMkLst>
        <pc:docMk/>
      </pc:docMkLst>
      <pc:sldChg chg="del">
        <pc:chgData name="Heini Kärkkäinen" userId="S::heini.karkkainen@ehyt.fi::10c35dde-3877-4396-9255-e7f1fecaed59" providerId="AD" clId="Web-{72A97AA8-ECED-7A94-159B-A05F04E526B5}" dt="2023-08-28T11:35:23.788" v="0"/>
        <pc:sldMkLst>
          <pc:docMk/>
          <pc:sldMk cId="3240084565" sldId="338"/>
        </pc:sldMkLst>
      </pc:sldChg>
      <pc:sldChg chg="add">
        <pc:chgData name="Heini Kärkkäinen" userId="S::heini.karkkainen@ehyt.fi::10c35dde-3877-4396-9255-e7f1fecaed59" providerId="AD" clId="Web-{72A97AA8-ECED-7A94-159B-A05F04E526B5}" dt="2023-08-28T11:35:26.647" v="1"/>
        <pc:sldMkLst>
          <pc:docMk/>
          <pc:sldMk cId="807387902" sldId="351"/>
        </pc:sldMkLst>
      </pc:sldChg>
    </pc:docChg>
  </pc:docChgLst>
  <pc:docChgLst>
    <pc:chgData name="Minna Lehtinen" userId="S::minna.lehtinen@ehyt.fi::9e416db7-e835-436c-9f48-767765db0a2a" providerId="AD" clId="Web-{E7391FBD-5174-8E7F-5C1B-579835E29F8B}"/>
    <pc:docChg chg="modSld">
      <pc:chgData name="Minna Lehtinen" userId="S::minna.lehtinen@ehyt.fi::9e416db7-e835-436c-9f48-767765db0a2a" providerId="AD" clId="Web-{E7391FBD-5174-8E7F-5C1B-579835E29F8B}" dt="2023-05-02T14:04:39.614" v="21" actId="20577"/>
      <pc:docMkLst>
        <pc:docMk/>
      </pc:docMkLst>
      <pc:sldChg chg="modSp">
        <pc:chgData name="Minna Lehtinen" userId="S::minna.lehtinen@ehyt.fi::9e416db7-e835-436c-9f48-767765db0a2a" providerId="AD" clId="Web-{E7391FBD-5174-8E7F-5C1B-579835E29F8B}" dt="2023-05-02T14:04:39.614" v="21" actId="20577"/>
        <pc:sldMkLst>
          <pc:docMk/>
          <pc:sldMk cId="3245512860" sldId="316"/>
        </pc:sldMkLst>
        <pc:spChg chg="mod">
          <ac:chgData name="Minna Lehtinen" userId="S::minna.lehtinen@ehyt.fi::9e416db7-e835-436c-9f48-767765db0a2a" providerId="AD" clId="Web-{E7391FBD-5174-8E7F-5C1B-579835E29F8B}" dt="2023-05-02T14:04:39.614" v="21" actId="20577"/>
          <ac:spMkLst>
            <pc:docMk/>
            <pc:sldMk cId="3245512860" sldId="316"/>
            <ac:spMk id="8" creationId="{92A1919E-D1F7-C3EB-F1CC-E6EEFAE43E71}"/>
          </ac:spMkLst>
        </pc:spChg>
      </pc:sldChg>
    </pc:docChg>
  </pc:docChgLst>
  <pc:docChgLst>
    <pc:chgData name="Heini Reijonen" userId="S::heini.reijonen@ehyt.fi::10c35dde-3877-4396-9255-e7f1fecaed59" providerId="AD" clId="Web-{C8D6E707-F856-D01F-79C2-904307782DE8}"/>
    <pc:docChg chg="addSld modSld">
      <pc:chgData name="Heini Reijonen" userId="S::heini.reijonen@ehyt.fi::10c35dde-3877-4396-9255-e7f1fecaed59" providerId="AD" clId="Web-{C8D6E707-F856-D01F-79C2-904307782DE8}" dt="2023-03-07T13:43:10.816" v="640"/>
      <pc:docMkLst>
        <pc:docMk/>
      </pc:docMkLst>
      <pc:sldChg chg="modNotes">
        <pc:chgData name="Heini Reijonen" userId="S::heini.reijonen@ehyt.fi::10c35dde-3877-4396-9255-e7f1fecaed59" providerId="AD" clId="Web-{C8D6E707-F856-D01F-79C2-904307782DE8}" dt="2023-03-07T11:41:24.507" v="181"/>
        <pc:sldMkLst>
          <pc:docMk/>
          <pc:sldMk cId="2178923503" sldId="258"/>
        </pc:sldMkLst>
      </pc:sldChg>
      <pc:sldChg chg="modSp">
        <pc:chgData name="Heini Reijonen" userId="S::heini.reijonen@ehyt.fi::10c35dde-3877-4396-9255-e7f1fecaed59" providerId="AD" clId="Web-{C8D6E707-F856-D01F-79C2-904307782DE8}" dt="2023-03-07T13:34:08.434" v="599" actId="20577"/>
        <pc:sldMkLst>
          <pc:docMk/>
          <pc:sldMk cId="2798535054" sldId="282"/>
        </pc:sldMkLst>
        <pc:spChg chg="mod">
          <ac:chgData name="Heini Reijonen" userId="S::heini.reijonen@ehyt.fi::10c35dde-3877-4396-9255-e7f1fecaed59" providerId="AD" clId="Web-{C8D6E707-F856-D01F-79C2-904307782DE8}" dt="2023-03-07T13:34:08.434" v="599" actId="20577"/>
          <ac:spMkLst>
            <pc:docMk/>
            <pc:sldMk cId="2798535054" sldId="282"/>
            <ac:spMk id="12" creationId="{1639E85C-A1DB-0A8B-6D31-8F620AEBCCAD}"/>
          </ac:spMkLst>
        </pc:spChg>
      </pc:sldChg>
      <pc:sldChg chg="modSp">
        <pc:chgData name="Heini Reijonen" userId="S::heini.reijonen@ehyt.fi::10c35dde-3877-4396-9255-e7f1fecaed59" providerId="AD" clId="Web-{C8D6E707-F856-D01F-79C2-904307782DE8}" dt="2023-03-07T13:35:59.248" v="603" actId="20577"/>
        <pc:sldMkLst>
          <pc:docMk/>
          <pc:sldMk cId="1416136732" sldId="285"/>
        </pc:sldMkLst>
        <pc:spChg chg="mod">
          <ac:chgData name="Heini Reijonen" userId="S::heini.reijonen@ehyt.fi::10c35dde-3877-4396-9255-e7f1fecaed59" providerId="AD" clId="Web-{C8D6E707-F856-D01F-79C2-904307782DE8}" dt="2023-03-07T13:35:59.248" v="603" actId="20577"/>
          <ac:spMkLst>
            <pc:docMk/>
            <pc:sldMk cId="1416136732" sldId="285"/>
            <ac:spMk id="2" creationId="{2A0F1CD1-B408-9462-3C9F-A9527757836A}"/>
          </ac:spMkLst>
        </pc:spChg>
      </pc:sldChg>
      <pc:sldChg chg="modSp modNotes">
        <pc:chgData name="Heini Reijonen" userId="S::heini.reijonen@ehyt.fi::10c35dde-3877-4396-9255-e7f1fecaed59" providerId="AD" clId="Web-{C8D6E707-F856-D01F-79C2-904307782DE8}" dt="2023-03-07T13:31:44.385" v="584"/>
        <pc:sldMkLst>
          <pc:docMk/>
          <pc:sldMk cId="2820049661" sldId="314"/>
        </pc:sldMkLst>
        <pc:spChg chg="mod">
          <ac:chgData name="Heini Reijonen" userId="S::heini.reijonen@ehyt.fi::10c35dde-3877-4396-9255-e7f1fecaed59" providerId="AD" clId="Web-{C8D6E707-F856-D01F-79C2-904307782DE8}" dt="2023-03-07T13:28:21.305" v="527" actId="20577"/>
          <ac:spMkLst>
            <pc:docMk/>
            <pc:sldMk cId="2820049661" sldId="314"/>
            <ac:spMk id="8" creationId="{92A1919E-D1F7-C3EB-F1CC-E6EEFAE43E71}"/>
          </ac:spMkLst>
        </pc:spChg>
      </pc:sldChg>
      <pc:sldChg chg="modNotes">
        <pc:chgData name="Heini Reijonen" userId="S::heini.reijonen@ehyt.fi::10c35dde-3877-4396-9255-e7f1fecaed59" providerId="AD" clId="Web-{C8D6E707-F856-D01F-79C2-904307782DE8}" dt="2023-03-07T13:30:32.947" v="567"/>
        <pc:sldMkLst>
          <pc:docMk/>
          <pc:sldMk cId="269583404" sldId="315"/>
        </pc:sldMkLst>
      </pc:sldChg>
      <pc:sldChg chg="modSp modNotes">
        <pc:chgData name="Heini Reijonen" userId="S::heini.reijonen@ehyt.fi::10c35dde-3877-4396-9255-e7f1fecaed59" providerId="AD" clId="Web-{C8D6E707-F856-D01F-79C2-904307782DE8}" dt="2023-03-07T13:43:10.816" v="640"/>
        <pc:sldMkLst>
          <pc:docMk/>
          <pc:sldMk cId="3245512860" sldId="316"/>
        </pc:sldMkLst>
        <pc:spChg chg="mod">
          <ac:chgData name="Heini Reijonen" userId="S::heini.reijonen@ehyt.fi::10c35dde-3877-4396-9255-e7f1fecaed59" providerId="AD" clId="Web-{C8D6E707-F856-D01F-79C2-904307782DE8}" dt="2023-03-07T13:14:36.997" v="206" actId="20577"/>
          <ac:spMkLst>
            <pc:docMk/>
            <pc:sldMk cId="3245512860" sldId="316"/>
            <ac:spMk id="8" creationId="{92A1919E-D1F7-C3EB-F1CC-E6EEFAE43E71}"/>
          </ac:spMkLst>
        </pc:spChg>
      </pc:sldChg>
      <pc:sldChg chg="modNotes">
        <pc:chgData name="Heini Reijonen" userId="S::heini.reijonen@ehyt.fi::10c35dde-3877-4396-9255-e7f1fecaed59" providerId="AD" clId="Web-{C8D6E707-F856-D01F-79C2-904307782DE8}" dt="2023-03-07T11:38:28.476" v="133"/>
        <pc:sldMkLst>
          <pc:docMk/>
          <pc:sldMk cId="956536268" sldId="325"/>
        </pc:sldMkLst>
      </pc:sldChg>
      <pc:sldChg chg="modSp add replId">
        <pc:chgData name="Heini Reijonen" userId="S::heini.reijonen@ehyt.fi::10c35dde-3877-4396-9255-e7f1fecaed59" providerId="AD" clId="Web-{C8D6E707-F856-D01F-79C2-904307782DE8}" dt="2023-03-07T13:40:45.470" v="628" actId="20577"/>
        <pc:sldMkLst>
          <pc:docMk/>
          <pc:sldMk cId="124821959" sldId="332"/>
        </pc:sldMkLst>
        <pc:spChg chg="mod">
          <ac:chgData name="Heini Reijonen" userId="S::heini.reijonen@ehyt.fi::10c35dde-3877-4396-9255-e7f1fecaed59" providerId="AD" clId="Web-{C8D6E707-F856-D01F-79C2-904307782DE8}" dt="2023-03-07T13:40:45.470" v="628" actId="20577"/>
          <ac:spMkLst>
            <pc:docMk/>
            <pc:sldMk cId="124821959" sldId="332"/>
            <ac:spMk id="2" creationId="{7BBC57A8-0BEC-05CA-76D6-EE9A76ACFD51}"/>
          </ac:spMkLst>
        </pc:spChg>
      </pc:sldChg>
    </pc:docChg>
  </pc:docChgLst>
  <pc:docChgLst>
    <pc:chgData name="Heini Reijonen" userId="S::heini.reijonen@ehyt.fi::10c35dde-3877-4396-9255-e7f1fecaed59" providerId="AD" clId="Web-{E3F3E694-4EE8-3A51-5753-DF93CEC9672D}"/>
    <pc:docChg chg="modSld">
      <pc:chgData name="Heini Reijonen" userId="S::heini.reijonen@ehyt.fi::10c35dde-3877-4396-9255-e7f1fecaed59" providerId="AD" clId="Web-{E3F3E694-4EE8-3A51-5753-DF93CEC9672D}" dt="2023-03-03T07:42:47.963" v="1" actId="1076"/>
      <pc:docMkLst>
        <pc:docMk/>
      </pc:docMkLst>
      <pc:sldChg chg="modSp">
        <pc:chgData name="Heini Reijonen" userId="S::heini.reijonen@ehyt.fi::10c35dde-3877-4396-9255-e7f1fecaed59" providerId="AD" clId="Web-{E3F3E694-4EE8-3A51-5753-DF93CEC9672D}" dt="2023-03-03T07:42:47.963" v="1" actId="1076"/>
        <pc:sldMkLst>
          <pc:docMk/>
          <pc:sldMk cId="3861419864" sldId="296"/>
        </pc:sldMkLst>
        <pc:picChg chg="mod">
          <ac:chgData name="Heini Reijonen" userId="S::heini.reijonen@ehyt.fi::10c35dde-3877-4396-9255-e7f1fecaed59" providerId="AD" clId="Web-{E3F3E694-4EE8-3A51-5753-DF93CEC9672D}" dt="2023-03-03T07:42:47.963" v="1" actId="1076"/>
          <ac:picMkLst>
            <pc:docMk/>
            <pc:sldMk cId="3861419864" sldId="296"/>
            <ac:picMk id="8" creationId="{47D9FA5A-9FF1-47F9-27B6-E57D561C19D5}"/>
          </ac:picMkLst>
        </pc:picChg>
      </pc:sldChg>
    </pc:docChg>
  </pc:docChgLst>
  <pc:docChgLst>
    <pc:chgData name="Heini Kärkkäinen" userId="S::heini.karkkainen@ehyt.fi::10c35dde-3877-4396-9255-e7f1fecaed59" providerId="AD" clId="Web-{F4426603-15E1-B11D-6D36-71C23EDCBBE3}"/>
    <pc:docChg chg="modSld">
      <pc:chgData name="Heini Kärkkäinen" userId="S::heini.karkkainen@ehyt.fi::10c35dde-3877-4396-9255-e7f1fecaed59" providerId="AD" clId="Web-{F4426603-15E1-B11D-6D36-71C23EDCBBE3}" dt="2023-11-28T14:08:36.189" v="253"/>
      <pc:docMkLst>
        <pc:docMk/>
      </pc:docMkLst>
      <pc:sldChg chg="modNotes">
        <pc:chgData name="Heini Kärkkäinen" userId="S::heini.karkkainen@ehyt.fi::10c35dde-3877-4396-9255-e7f1fecaed59" providerId="AD" clId="Web-{F4426603-15E1-B11D-6D36-71C23EDCBBE3}" dt="2023-11-28T13:30:05.439" v="142"/>
        <pc:sldMkLst>
          <pc:docMk/>
          <pc:sldMk cId="1101238558" sldId="280"/>
        </pc:sldMkLst>
      </pc:sldChg>
      <pc:sldChg chg="modNotes">
        <pc:chgData name="Heini Kärkkäinen" userId="S::heini.karkkainen@ehyt.fi::10c35dde-3877-4396-9255-e7f1fecaed59" providerId="AD" clId="Web-{F4426603-15E1-B11D-6D36-71C23EDCBBE3}" dt="2023-11-28T13:36:20.230" v="210"/>
        <pc:sldMkLst>
          <pc:docMk/>
          <pc:sldMk cId="705144421" sldId="284"/>
        </pc:sldMkLst>
      </pc:sldChg>
      <pc:sldChg chg="modNotes">
        <pc:chgData name="Heini Kärkkäinen" userId="S::heini.karkkainen@ehyt.fi::10c35dde-3877-4396-9255-e7f1fecaed59" providerId="AD" clId="Web-{F4426603-15E1-B11D-6D36-71C23EDCBBE3}" dt="2023-11-28T13:36:13.152" v="205"/>
        <pc:sldMkLst>
          <pc:docMk/>
          <pc:sldMk cId="1416136732" sldId="285"/>
        </pc:sldMkLst>
      </pc:sldChg>
      <pc:sldChg chg="modNotes">
        <pc:chgData name="Heini Kärkkäinen" userId="S::heini.karkkainen@ehyt.fi::10c35dde-3877-4396-9255-e7f1fecaed59" providerId="AD" clId="Web-{F4426603-15E1-B11D-6D36-71C23EDCBBE3}" dt="2023-11-28T13:33:44.351" v="181"/>
        <pc:sldMkLst>
          <pc:docMk/>
          <pc:sldMk cId="3575745765" sldId="286"/>
        </pc:sldMkLst>
      </pc:sldChg>
      <pc:sldChg chg="modNotes">
        <pc:chgData name="Heini Kärkkäinen" userId="S::heini.karkkainen@ehyt.fi::10c35dde-3877-4396-9255-e7f1fecaed59" providerId="AD" clId="Web-{F4426603-15E1-B11D-6D36-71C23EDCBBE3}" dt="2023-11-28T13:36:32.340" v="219"/>
        <pc:sldMkLst>
          <pc:docMk/>
          <pc:sldMk cId="1651977249" sldId="288"/>
        </pc:sldMkLst>
      </pc:sldChg>
      <pc:sldChg chg="modNotes">
        <pc:chgData name="Heini Kärkkäinen" userId="S::heini.karkkainen@ehyt.fi::10c35dde-3877-4396-9255-e7f1fecaed59" providerId="AD" clId="Web-{F4426603-15E1-B11D-6D36-71C23EDCBBE3}" dt="2023-11-28T13:36:25.871" v="214"/>
        <pc:sldMkLst>
          <pc:docMk/>
          <pc:sldMk cId="1518702231" sldId="289"/>
        </pc:sldMkLst>
      </pc:sldChg>
      <pc:sldChg chg="modNotes">
        <pc:chgData name="Heini Kärkkäinen" userId="S::heini.karkkainen@ehyt.fi::10c35dde-3877-4396-9255-e7f1fecaed59" providerId="AD" clId="Web-{F4426603-15E1-B11D-6D36-71C23EDCBBE3}" dt="2023-11-28T13:34:03.742" v="188"/>
        <pc:sldMkLst>
          <pc:docMk/>
          <pc:sldMk cId="2797155603" sldId="290"/>
        </pc:sldMkLst>
      </pc:sldChg>
      <pc:sldChg chg="modNotes">
        <pc:chgData name="Heini Kärkkäinen" userId="S::heini.karkkainen@ehyt.fi::10c35dde-3877-4396-9255-e7f1fecaed59" providerId="AD" clId="Web-{F4426603-15E1-B11D-6D36-71C23EDCBBE3}" dt="2023-11-28T13:34:12.477" v="193"/>
        <pc:sldMkLst>
          <pc:docMk/>
          <pc:sldMk cId="1321606694" sldId="291"/>
        </pc:sldMkLst>
      </pc:sldChg>
      <pc:sldChg chg="modNotes">
        <pc:chgData name="Heini Kärkkäinen" userId="S::heini.karkkainen@ehyt.fi::10c35dde-3877-4396-9255-e7f1fecaed59" providerId="AD" clId="Web-{F4426603-15E1-B11D-6D36-71C23EDCBBE3}" dt="2023-11-28T13:33:25.819" v="172"/>
        <pc:sldMkLst>
          <pc:docMk/>
          <pc:sldMk cId="2086850674" sldId="326"/>
        </pc:sldMkLst>
      </pc:sldChg>
      <pc:sldChg chg="modNotes">
        <pc:chgData name="Heini Kärkkäinen" userId="S::heini.karkkainen@ehyt.fi::10c35dde-3877-4396-9255-e7f1fecaed59" providerId="AD" clId="Web-{F4426603-15E1-B11D-6D36-71C23EDCBBE3}" dt="2023-11-28T13:33:39.491" v="178"/>
        <pc:sldMkLst>
          <pc:docMk/>
          <pc:sldMk cId="4061093785" sldId="327"/>
        </pc:sldMkLst>
      </pc:sldChg>
      <pc:sldChg chg="modNotes">
        <pc:chgData name="Heini Kärkkäinen" userId="S::heini.karkkainen@ehyt.fi::10c35dde-3877-4396-9255-e7f1fecaed59" providerId="AD" clId="Web-{F4426603-15E1-B11D-6D36-71C23EDCBBE3}" dt="2023-11-28T13:37:09.310" v="226"/>
        <pc:sldMkLst>
          <pc:docMk/>
          <pc:sldMk cId="2900062747" sldId="346"/>
        </pc:sldMkLst>
      </pc:sldChg>
      <pc:sldChg chg="modNotes">
        <pc:chgData name="Heini Kärkkäinen" userId="S::heini.karkkainen@ehyt.fi::10c35dde-3877-4396-9255-e7f1fecaed59" providerId="AD" clId="Web-{F4426603-15E1-B11D-6D36-71C23EDCBBE3}" dt="2023-11-28T13:34:25.149" v="195"/>
        <pc:sldMkLst>
          <pc:docMk/>
          <pc:sldMk cId="807387902" sldId="351"/>
        </pc:sldMkLst>
      </pc:sldChg>
      <pc:sldChg chg="modNotes">
        <pc:chgData name="Heini Kärkkäinen" userId="S::heini.karkkainen@ehyt.fi::10c35dde-3877-4396-9255-e7f1fecaed59" providerId="AD" clId="Web-{F4426603-15E1-B11D-6D36-71C23EDCBBE3}" dt="2023-11-28T14:07:33.094" v="237"/>
        <pc:sldMkLst>
          <pc:docMk/>
          <pc:sldMk cId="3509405434" sldId="352"/>
        </pc:sldMkLst>
      </pc:sldChg>
      <pc:sldChg chg="modNotes">
        <pc:chgData name="Heini Kärkkäinen" userId="S::heini.karkkainen@ehyt.fi::10c35dde-3877-4396-9255-e7f1fecaed59" providerId="AD" clId="Web-{F4426603-15E1-B11D-6D36-71C23EDCBBE3}" dt="2023-11-28T14:07:34.797" v="239"/>
        <pc:sldMkLst>
          <pc:docMk/>
          <pc:sldMk cId="2885385237" sldId="353"/>
        </pc:sldMkLst>
      </pc:sldChg>
      <pc:sldChg chg="modNotes">
        <pc:chgData name="Heini Kärkkäinen" userId="S::heini.karkkainen@ehyt.fi::10c35dde-3877-4396-9255-e7f1fecaed59" providerId="AD" clId="Web-{F4426603-15E1-B11D-6D36-71C23EDCBBE3}" dt="2023-11-28T14:07:31.203" v="235"/>
        <pc:sldMkLst>
          <pc:docMk/>
          <pc:sldMk cId="2440530124" sldId="354"/>
        </pc:sldMkLst>
      </pc:sldChg>
      <pc:sldChg chg="modNotes">
        <pc:chgData name="Heini Kärkkäinen" userId="S::heini.karkkainen@ehyt.fi::10c35dde-3877-4396-9255-e7f1fecaed59" providerId="AD" clId="Web-{F4426603-15E1-B11D-6D36-71C23EDCBBE3}" dt="2023-11-28T14:07:38.391" v="243"/>
        <pc:sldMkLst>
          <pc:docMk/>
          <pc:sldMk cId="435287890" sldId="355"/>
        </pc:sldMkLst>
      </pc:sldChg>
      <pc:sldChg chg="modNotes">
        <pc:chgData name="Heini Kärkkäinen" userId="S::heini.karkkainen@ehyt.fi::10c35dde-3877-4396-9255-e7f1fecaed59" providerId="AD" clId="Web-{F4426603-15E1-B11D-6D36-71C23EDCBBE3}" dt="2023-11-28T14:07:36.875" v="241"/>
        <pc:sldMkLst>
          <pc:docMk/>
          <pc:sldMk cId="546508268" sldId="357"/>
        </pc:sldMkLst>
      </pc:sldChg>
      <pc:sldChg chg="modNotes">
        <pc:chgData name="Heini Kärkkäinen" userId="S::heini.karkkainen@ehyt.fi::10c35dde-3877-4396-9255-e7f1fecaed59" providerId="AD" clId="Web-{F4426603-15E1-B11D-6D36-71C23EDCBBE3}" dt="2023-11-28T13:34:58.244" v="198"/>
        <pc:sldMkLst>
          <pc:docMk/>
          <pc:sldMk cId="2857853032" sldId="362"/>
        </pc:sldMkLst>
      </pc:sldChg>
      <pc:sldChg chg="modNotes">
        <pc:chgData name="Heini Kärkkäinen" userId="S::heini.karkkainen@ehyt.fi::10c35dde-3877-4396-9255-e7f1fecaed59" providerId="AD" clId="Web-{F4426603-15E1-B11D-6D36-71C23EDCBBE3}" dt="2023-11-28T13:36:51.403" v="224"/>
        <pc:sldMkLst>
          <pc:docMk/>
          <pc:sldMk cId="3187518340" sldId="363"/>
        </pc:sldMkLst>
      </pc:sldChg>
      <pc:sldChg chg="modNotes">
        <pc:chgData name="Heini Kärkkäinen" userId="S::heini.karkkainen@ehyt.fi::10c35dde-3877-4396-9255-e7f1fecaed59" providerId="AD" clId="Web-{F4426603-15E1-B11D-6D36-71C23EDCBBE3}" dt="2023-11-28T14:08:36.189" v="253"/>
        <pc:sldMkLst>
          <pc:docMk/>
          <pc:sldMk cId="3571632662" sldId="366"/>
        </pc:sldMkLst>
      </pc:sldChg>
    </pc:docChg>
  </pc:docChgLst>
  <pc:docChgLst>
    <pc:chgData name="Heini Kärkkäinen" userId="S::heini.karkkainen@ehyt.fi::10c35dde-3877-4396-9255-e7f1fecaed59" providerId="AD" clId="Web-{3C053A4A-A9DD-DAC4-B79E-CADD8414D351}"/>
    <pc:docChg chg="modSld">
      <pc:chgData name="Heini Kärkkäinen" userId="S::heini.karkkainen@ehyt.fi::10c35dde-3877-4396-9255-e7f1fecaed59" providerId="AD" clId="Web-{3C053A4A-A9DD-DAC4-B79E-CADD8414D351}" dt="2023-09-13T08:40:45.437" v="30" actId="20577"/>
      <pc:docMkLst>
        <pc:docMk/>
      </pc:docMkLst>
      <pc:sldChg chg="modSp">
        <pc:chgData name="Heini Kärkkäinen" userId="S::heini.karkkainen@ehyt.fi::10c35dde-3877-4396-9255-e7f1fecaed59" providerId="AD" clId="Web-{3C053A4A-A9DD-DAC4-B79E-CADD8414D351}" dt="2023-09-13T08:40:45.437" v="30" actId="20577"/>
        <pc:sldMkLst>
          <pc:docMk/>
          <pc:sldMk cId="1617117429" sldId="358"/>
        </pc:sldMkLst>
        <pc:spChg chg="mod">
          <ac:chgData name="Heini Kärkkäinen" userId="S::heini.karkkainen@ehyt.fi::10c35dde-3877-4396-9255-e7f1fecaed59" providerId="AD" clId="Web-{3C053A4A-A9DD-DAC4-B79E-CADD8414D351}" dt="2023-09-13T08:40:45.437" v="30" actId="20577"/>
          <ac:spMkLst>
            <pc:docMk/>
            <pc:sldMk cId="1617117429" sldId="358"/>
            <ac:spMk id="2" creationId="{8D4CD717-86F7-AFC6-6DCB-5494EF69D12B}"/>
          </ac:spMkLst>
        </pc:spChg>
        <pc:spChg chg="mod">
          <ac:chgData name="Heini Kärkkäinen" userId="S::heini.karkkainen@ehyt.fi::10c35dde-3877-4396-9255-e7f1fecaed59" providerId="AD" clId="Web-{3C053A4A-A9DD-DAC4-B79E-CADD8414D351}" dt="2023-09-13T08:40:31.608" v="27" actId="20577"/>
          <ac:spMkLst>
            <pc:docMk/>
            <pc:sldMk cId="1617117429" sldId="358"/>
            <ac:spMk id="3" creationId="{AC9F1D30-A1A5-288E-B078-D5C63B45AEE4}"/>
          </ac:spMkLst>
        </pc:spChg>
      </pc:sldChg>
    </pc:docChg>
  </pc:docChgLst>
  <pc:docChgLst>
    <pc:chgData name="Heini Kärkkäinen" userId="S::heini.karkkainen@ehyt.fi::10c35dde-3877-4396-9255-e7f1fecaed59" providerId="AD" clId="Web-{0133DAE1-1380-0335-A6C6-7A01BE0BEB0A}"/>
    <pc:docChg chg="modSld">
      <pc:chgData name="Heini Kärkkäinen" userId="S::heini.karkkainen@ehyt.fi::10c35dde-3877-4396-9255-e7f1fecaed59" providerId="AD" clId="Web-{0133DAE1-1380-0335-A6C6-7A01BE0BEB0A}" dt="2023-12-13T11:08:17.844" v="45" actId="20577"/>
      <pc:docMkLst>
        <pc:docMk/>
      </pc:docMkLst>
      <pc:sldChg chg="modNotes">
        <pc:chgData name="Heini Kärkkäinen" userId="S::heini.karkkainen@ehyt.fi::10c35dde-3877-4396-9255-e7f1fecaed59" providerId="AD" clId="Web-{0133DAE1-1380-0335-A6C6-7A01BE0BEB0A}" dt="2023-12-13T11:05:56.464" v="14"/>
        <pc:sldMkLst>
          <pc:docMk/>
          <pc:sldMk cId="3575745765" sldId="286"/>
        </pc:sldMkLst>
      </pc:sldChg>
      <pc:sldChg chg="modNotes">
        <pc:chgData name="Heini Kärkkäinen" userId="S::heini.karkkainen@ehyt.fi::10c35dde-3877-4396-9255-e7f1fecaed59" providerId="AD" clId="Web-{0133DAE1-1380-0335-A6C6-7A01BE0BEB0A}" dt="2023-12-13T11:06:30.090" v="42"/>
        <pc:sldMkLst>
          <pc:docMk/>
          <pc:sldMk cId="2370876865" sldId="287"/>
        </pc:sldMkLst>
      </pc:sldChg>
      <pc:sldChg chg="modNotes">
        <pc:chgData name="Heini Kärkkäinen" userId="S::heini.karkkainen@ehyt.fi::10c35dde-3877-4396-9255-e7f1fecaed59" providerId="AD" clId="Web-{0133DAE1-1380-0335-A6C6-7A01BE0BEB0A}" dt="2023-12-13T11:05:52.714" v="10"/>
        <pc:sldMkLst>
          <pc:docMk/>
          <pc:sldMk cId="2797155603" sldId="290"/>
        </pc:sldMkLst>
      </pc:sldChg>
      <pc:sldChg chg="modNotes">
        <pc:chgData name="Heini Kärkkäinen" userId="S::heini.karkkainen@ehyt.fi::10c35dde-3877-4396-9255-e7f1fecaed59" providerId="AD" clId="Web-{0133DAE1-1380-0335-A6C6-7A01BE0BEB0A}" dt="2023-12-13T11:05:43.292" v="6"/>
        <pc:sldMkLst>
          <pc:docMk/>
          <pc:sldMk cId="1321606694" sldId="291"/>
        </pc:sldMkLst>
      </pc:sldChg>
      <pc:sldChg chg="modSp">
        <pc:chgData name="Heini Kärkkäinen" userId="S::heini.karkkainen@ehyt.fi::10c35dde-3877-4396-9255-e7f1fecaed59" providerId="AD" clId="Web-{0133DAE1-1380-0335-A6C6-7A01BE0BEB0A}" dt="2023-12-13T11:08:17.844" v="45" actId="20577"/>
        <pc:sldMkLst>
          <pc:docMk/>
          <pc:sldMk cId="4051676299" sldId="341"/>
        </pc:sldMkLst>
        <pc:spChg chg="mod">
          <ac:chgData name="Heini Kärkkäinen" userId="S::heini.karkkainen@ehyt.fi::10c35dde-3877-4396-9255-e7f1fecaed59" providerId="AD" clId="Web-{0133DAE1-1380-0335-A6C6-7A01BE0BEB0A}" dt="2023-12-13T11:08:17.844" v="45" actId="20577"/>
          <ac:spMkLst>
            <pc:docMk/>
            <pc:sldMk cId="4051676299" sldId="341"/>
            <ac:spMk id="2" creationId="{17B77735-AE25-7B9C-6052-B0E9F321C283}"/>
          </ac:spMkLst>
        </pc:spChg>
      </pc:sldChg>
      <pc:sldChg chg="modNotes">
        <pc:chgData name="Heini Kärkkäinen" userId="S::heini.karkkainen@ehyt.fi::10c35dde-3877-4396-9255-e7f1fecaed59" providerId="AD" clId="Web-{0133DAE1-1380-0335-A6C6-7A01BE0BEB0A}" dt="2023-12-13T11:05:45.385" v="7"/>
        <pc:sldMkLst>
          <pc:docMk/>
          <pc:sldMk cId="847327817" sldId="360"/>
        </pc:sldMkLst>
      </pc:sldChg>
      <pc:sldChg chg="modNotes">
        <pc:chgData name="Heini Kärkkäinen" userId="S::heini.karkkainen@ehyt.fi::10c35dde-3877-4396-9255-e7f1fecaed59" providerId="AD" clId="Web-{0133DAE1-1380-0335-A6C6-7A01BE0BEB0A}" dt="2023-12-13T11:05:59.183" v="17"/>
        <pc:sldMkLst>
          <pc:docMk/>
          <pc:sldMk cId="2791551082" sldId="367"/>
        </pc:sldMkLst>
      </pc:sldChg>
      <pc:sldChg chg="modNotes">
        <pc:chgData name="Heini Kärkkäinen" userId="S::heini.karkkainen@ehyt.fi::10c35dde-3877-4396-9255-e7f1fecaed59" providerId="AD" clId="Web-{0133DAE1-1380-0335-A6C6-7A01BE0BEB0A}" dt="2023-12-13T11:06:02.245" v="20"/>
        <pc:sldMkLst>
          <pc:docMk/>
          <pc:sldMk cId="2588092357" sldId="368"/>
        </pc:sldMkLst>
      </pc:sldChg>
      <pc:sldChg chg="modNotes">
        <pc:chgData name="Heini Kärkkäinen" userId="S::heini.karkkainen@ehyt.fi::10c35dde-3877-4396-9255-e7f1fecaed59" providerId="AD" clId="Web-{0133DAE1-1380-0335-A6C6-7A01BE0BEB0A}" dt="2023-12-13T11:06:10.293" v="24"/>
        <pc:sldMkLst>
          <pc:docMk/>
          <pc:sldMk cId="1011754274" sldId="371"/>
        </pc:sldMkLst>
      </pc:sldChg>
      <pc:sldChg chg="modNotes">
        <pc:chgData name="Heini Kärkkäinen" userId="S::heini.karkkainen@ehyt.fi::10c35dde-3877-4396-9255-e7f1fecaed59" providerId="AD" clId="Web-{0133DAE1-1380-0335-A6C6-7A01BE0BEB0A}" dt="2023-12-13T11:06:14.683" v="28"/>
        <pc:sldMkLst>
          <pc:docMk/>
          <pc:sldMk cId="2163377837" sldId="372"/>
        </pc:sldMkLst>
      </pc:sldChg>
      <pc:sldChg chg="modNotes">
        <pc:chgData name="Heini Kärkkäinen" userId="S::heini.karkkainen@ehyt.fi::10c35dde-3877-4396-9255-e7f1fecaed59" providerId="AD" clId="Web-{0133DAE1-1380-0335-A6C6-7A01BE0BEB0A}" dt="2023-12-13T11:06:17.902" v="32"/>
        <pc:sldMkLst>
          <pc:docMk/>
          <pc:sldMk cId="4198532652" sldId="373"/>
        </pc:sldMkLst>
      </pc:sldChg>
      <pc:sldChg chg="modNotes">
        <pc:chgData name="Heini Kärkkäinen" userId="S::heini.karkkainen@ehyt.fi::10c35dde-3877-4396-9255-e7f1fecaed59" providerId="AD" clId="Web-{0133DAE1-1380-0335-A6C6-7A01BE0BEB0A}" dt="2023-12-13T11:06:22.590" v="37"/>
        <pc:sldMkLst>
          <pc:docMk/>
          <pc:sldMk cId="960378005" sldId="374"/>
        </pc:sldMkLst>
      </pc:sldChg>
    </pc:docChg>
  </pc:docChgLst>
  <pc:docChgLst>
    <pc:chgData name="Heini Kärkkäinen" userId="S::heini.karkkainen@ehyt.fi::10c35dde-3877-4396-9255-e7f1fecaed59" providerId="AD" clId="Web-{786EC9B7-27A9-FDD9-8E86-A0DBFDFF88D4}"/>
    <pc:docChg chg="addSld modSld sldOrd">
      <pc:chgData name="Heini Kärkkäinen" userId="S::heini.karkkainen@ehyt.fi::10c35dde-3877-4396-9255-e7f1fecaed59" providerId="AD" clId="Web-{786EC9B7-27A9-FDD9-8E86-A0DBFDFF88D4}" dt="2023-11-10T12:35:27.217" v="130"/>
      <pc:docMkLst>
        <pc:docMk/>
      </pc:docMkLst>
      <pc:sldChg chg="addSp delSp modSp delAnim">
        <pc:chgData name="Heini Kärkkäinen" userId="S::heini.karkkainen@ehyt.fi::10c35dde-3877-4396-9255-e7f1fecaed59" providerId="AD" clId="Web-{786EC9B7-27A9-FDD9-8E86-A0DBFDFF88D4}" dt="2023-11-10T12:19:14.339" v="7"/>
        <pc:sldMkLst>
          <pc:docMk/>
          <pc:sldMk cId="710583169" sldId="347"/>
        </pc:sldMkLst>
        <pc:picChg chg="add mod">
          <ac:chgData name="Heini Kärkkäinen" userId="S::heini.karkkainen@ehyt.fi::10c35dde-3877-4396-9255-e7f1fecaed59" providerId="AD" clId="Web-{786EC9B7-27A9-FDD9-8E86-A0DBFDFF88D4}" dt="2023-11-10T12:18:19.665" v="3"/>
          <ac:picMkLst>
            <pc:docMk/>
            <pc:sldMk cId="710583169" sldId="347"/>
            <ac:picMk id="4" creationId="{EB8034E0-7979-0727-DB3C-56D4565547CF}"/>
          </ac:picMkLst>
        </pc:picChg>
        <pc:picChg chg="del">
          <ac:chgData name="Heini Kärkkäinen" userId="S::heini.karkkainen@ehyt.fi::10c35dde-3877-4396-9255-e7f1fecaed59" providerId="AD" clId="Web-{786EC9B7-27A9-FDD9-8E86-A0DBFDFF88D4}" dt="2023-11-10T12:17:04.662" v="0"/>
          <ac:picMkLst>
            <pc:docMk/>
            <pc:sldMk cId="710583169" sldId="347"/>
            <ac:picMk id="15" creationId="{E1FDDE8B-0A48-2D13-9B9C-7ED5D93B5735}"/>
          </ac:picMkLst>
        </pc:picChg>
        <pc:picChg chg="del">
          <ac:chgData name="Heini Kärkkäinen" userId="S::heini.karkkainen@ehyt.fi::10c35dde-3877-4396-9255-e7f1fecaed59" providerId="AD" clId="Web-{786EC9B7-27A9-FDD9-8E86-A0DBFDFF88D4}" dt="2023-11-10T12:17:06.928" v="1"/>
          <ac:picMkLst>
            <pc:docMk/>
            <pc:sldMk cId="710583169" sldId="347"/>
            <ac:picMk id="17" creationId="{C45928CF-542B-55EC-9366-D23546D7D6B8}"/>
          </ac:picMkLst>
        </pc:picChg>
        <pc:picChg chg="del">
          <ac:chgData name="Heini Kärkkäinen" userId="S::heini.karkkainen@ehyt.fi::10c35dde-3877-4396-9255-e7f1fecaed59" providerId="AD" clId="Web-{786EC9B7-27A9-FDD9-8E86-A0DBFDFF88D4}" dt="2023-11-10T12:17:06.975" v="2"/>
          <ac:picMkLst>
            <pc:docMk/>
            <pc:sldMk cId="710583169" sldId="347"/>
            <ac:picMk id="19" creationId="{83D7E8D9-6C7A-F488-6E07-DE15E63C9DCF}"/>
          </ac:picMkLst>
        </pc:picChg>
      </pc:sldChg>
      <pc:sldChg chg="ord">
        <pc:chgData name="Heini Kärkkäinen" userId="S::heini.karkkainen@ehyt.fi::10c35dde-3877-4396-9255-e7f1fecaed59" providerId="AD" clId="Web-{786EC9B7-27A9-FDD9-8E86-A0DBFDFF88D4}" dt="2023-11-10T12:35:27.217" v="130"/>
        <pc:sldMkLst>
          <pc:docMk/>
          <pc:sldMk cId="435287890" sldId="355"/>
        </pc:sldMkLst>
      </pc:sldChg>
      <pc:sldChg chg="addSp delSp modSp new mod modClrScheme chgLayout modNotes">
        <pc:chgData name="Heini Kärkkäinen" userId="S::heini.karkkainen@ehyt.fi::10c35dde-3877-4396-9255-e7f1fecaed59" providerId="AD" clId="Web-{786EC9B7-27A9-FDD9-8E86-A0DBFDFF88D4}" dt="2023-11-10T12:30:51.692" v="129"/>
        <pc:sldMkLst>
          <pc:docMk/>
          <pc:sldMk cId="2915726107" sldId="365"/>
        </pc:sldMkLst>
        <pc:spChg chg="add mod ord">
          <ac:chgData name="Heini Kärkkäinen" userId="S::heini.karkkainen@ehyt.fi::10c35dde-3877-4396-9255-e7f1fecaed59" providerId="AD" clId="Web-{786EC9B7-27A9-FDD9-8E86-A0DBFDFF88D4}" dt="2023-11-10T12:25:04.929" v="24"/>
          <ac:spMkLst>
            <pc:docMk/>
            <pc:sldMk cId="2915726107" sldId="365"/>
            <ac:spMk id="2" creationId="{9DBAF77F-601E-32B9-EEE2-B361EF534662}"/>
          </ac:spMkLst>
        </pc:spChg>
        <pc:spChg chg="add del mod">
          <ac:chgData name="Heini Kärkkäinen" userId="S::heini.karkkainen@ehyt.fi::10c35dde-3877-4396-9255-e7f1fecaed59" providerId="AD" clId="Web-{786EC9B7-27A9-FDD9-8E86-A0DBFDFF88D4}" dt="2023-11-10T12:23:52.771" v="17"/>
          <ac:spMkLst>
            <pc:docMk/>
            <pc:sldMk cId="2915726107" sldId="365"/>
            <ac:spMk id="3" creationId="{FAC400F3-F5F9-7901-1B92-97FB7AA961F9}"/>
          </ac:spMkLst>
        </pc:spChg>
        <pc:spChg chg="add del mod">
          <ac:chgData name="Heini Kärkkäinen" userId="S::heini.karkkainen@ehyt.fi::10c35dde-3877-4396-9255-e7f1fecaed59" providerId="AD" clId="Web-{786EC9B7-27A9-FDD9-8E86-A0DBFDFF88D4}" dt="2023-11-10T12:24:29.991" v="19"/>
          <ac:spMkLst>
            <pc:docMk/>
            <pc:sldMk cId="2915726107" sldId="365"/>
            <ac:spMk id="6" creationId="{9013CD93-F78A-68E8-8278-BFE06634D347}"/>
          </ac:spMkLst>
        </pc:spChg>
        <pc:spChg chg="add mod ord">
          <ac:chgData name="Heini Kärkkäinen" userId="S::heini.karkkainen@ehyt.fi::10c35dde-3877-4396-9255-e7f1fecaed59" providerId="AD" clId="Web-{786EC9B7-27A9-FDD9-8E86-A0DBFDFF88D4}" dt="2023-11-10T12:29:59.127" v="125" actId="20577"/>
          <ac:spMkLst>
            <pc:docMk/>
            <pc:sldMk cId="2915726107" sldId="365"/>
            <ac:spMk id="8" creationId="{91391337-75A2-9E8F-B178-3B549921BF14}"/>
          </ac:spMkLst>
        </pc:spChg>
        <pc:picChg chg="add del mod ord">
          <ac:chgData name="Heini Kärkkäinen" userId="S::heini.karkkainen@ehyt.fi::10c35dde-3877-4396-9255-e7f1fecaed59" providerId="AD" clId="Web-{786EC9B7-27A9-FDD9-8E86-A0DBFDFF88D4}" dt="2023-11-10T12:23:56.411" v="18"/>
          <ac:picMkLst>
            <pc:docMk/>
            <pc:sldMk cId="2915726107" sldId="365"/>
            <ac:picMk id="4" creationId="{05FED658-7215-3605-D03E-B837A103412D}"/>
          </ac:picMkLst>
        </pc:picChg>
        <pc:picChg chg="add mod ord">
          <ac:chgData name="Heini Kärkkäinen" userId="S::heini.karkkainen@ehyt.fi::10c35dde-3877-4396-9255-e7f1fecaed59" providerId="AD" clId="Web-{786EC9B7-27A9-FDD9-8E86-A0DBFDFF88D4}" dt="2023-11-10T12:25:04.929" v="24"/>
          <ac:picMkLst>
            <pc:docMk/>
            <pc:sldMk cId="2915726107" sldId="365"/>
            <ac:picMk id="7" creationId="{15919D5F-5756-37F0-56CD-5E91692CDF89}"/>
          </ac:picMkLst>
        </pc:picChg>
        <pc:picChg chg="add del mod">
          <ac:chgData name="Heini Kärkkäinen" userId="S::heini.karkkainen@ehyt.fi::10c35dde-3877-4396-9255-e7f1fecaed59" providerId="AD" clId="Web-{786EC9B7-27A9-FDD9-8E86-A0DBFDFF88D4}" dt="2023-11-10T12:30:51.692" v="129"/>
          <ac:picMkLst>
            <pc:docMk/>
            <pc:sldMk cId="2915726107" sldId="365"/>
            <ac:picMk id="9" creationId="{96A111BB-1602-AFF5-29C3-AD848F95D88B}"/>
          </ac:picMkLst>
        </pc:picChg>
      </pc:sldChg>
    </pc:docChg>
  </pc:docChgLst>
  <pc:docChgLst>
    <pc:chgData name="Minna Lehtinen" userId="S::minna.lehtinen@ehyt.fi::9e416db7-e835-436c-9f48-767765db0a2a" providerId="AD" clId="Web-{03CF4F4D-E39A-285A-231A-3B629DE28A35}"/>
    <pc:docChg chg="modSld">
      <pc:chgData name="Minna Lehtinen" userId="S::minna.lehtinen@ehyt.fi::9e416db7-e835-436c-9f48-767765db0a2a" providerId="AD" clId="Web-{03CF4F4D-E39A-285A-231A-3B629DE28A35}" dt="2023-05-02T12:06:56.004" v="7"/>
      <pc:docMkLst>
        <pc:docMk/>
      </pc:docMkLst>
      <pc:sldChg chg="modNotes">
        <pc:chgData name="Minna Lehtinen" userId="S::minna.lehtinen@ehyt.fi::9e416db7-e835-436c-9f48-767765db0a2a" providerId="AD" clId="Web-{03CF4F4D-E39A-285A-231A-3B629DE28A35}" dt="2023-05-02T12:06:56.004" v="7"/>
        <pc:sldMkLst>
          <pc:docMk/>
          <pc:sldMk cId="956536268" sldId="325"/>
        </pc:sldMkLst>
      </pc:sldChg>
    </pc:docChg>
  </pc:docChgLst>
  <pc:docChgLst>
    <pc:chgData name="Minna Lehtinen" userId="S::minna.lehtinen@ehyt.fi::9e416db7-e835-436c-9f48-767765db0a2a" providerId="AD" clId="Web-{D9BA557F-60B3-85E9-4946-E9C33B221F1B}"/>
    <pc:docChg chg="modSld">
      <pc:chgData name="Minna Lehtinen" userId="S::minna.lehtinen@ehyt.fi::9e416db7-e835-436c-9f48-767765db0a2a" providerId="AD" clId="Web-{D9BA557F-60B3-85E9-4946-E9C33B221F1B}" dt="2023-08-30T08:15:30.093" v="17"/>
      <pc:docMkLst>
        <pc:docMk/>
      </pc:docMkLst>
      <pc:sldChg chg="modNotes">
        <pc:chgData name="Minna Lehtinen" userId="S::minna.lehtinen@ehyt.fi::9e416db7-e835-436c-9f48-767765db0a2a" providerId="AD" clId="Web-{D9BA557F-60B3-85E9-4946-E9C33B221F1B}" dt="2023-08-30T08:15:30.093" v="17"/>
        <pc:sldMkLst>
          <pc:docMk/>
          <pc:sldMk cId="1518702231" sldId="289"/>
        </pc:sldMkLst>
      </pc:sldChg>
      <pc:sldChg chg="modNotes">
        <pc:chgData name="Minna Lehtinen" userId="S::minna.lehtinen@ehyt.fi::9e416db7-e835-436c-9f48-767765db0a2a" providerId="AD" clId="Web-{D9BA557F-60B3-85E9-4946-E9C33B221F1B}" dt="2023-08-30T07:58:49.020" v="7"/>
        <pc:sldMkLst>
          <pc:docMk/>
          <pc:sldMk cId="2797155603" sldId="290"/>
        </pc:sldMkLst>
      </pc:sldChg>
    </pc:docChg>
  </pc:docChgLst>
  <pc:docChgLst>
    <pc:chgData name="Heini Kärkkäinen" userId="S::heini.karkkainen@ehyt.fi::10c35dde-3877-4396-9255-e7f1fecaed59" providerId="AD" clId="Web-{5365FB38-E51A-B09A-8041-959056A309F5}"/>
    <pc:docChg chg="modSld">
      <pc:chgData name="Heini Kärkkäinen" userId="S::heini.karkkainen@ehyt.fi::10c35dde-3877-4396-9255-e7f1fecaed59" providerId="AD" clId="Web-{5365FB38-E51A-B09A-8041-959056A309F5}" dt="2023-09-18T07:36:51.756" v="308" actId="20577"/>
      <pc:docMkLst>
        <pc:docMk/>
      </pc:docMkLst>
      <pc:sldChg chg="modNotes">
        <pc:chgData name="Heini Kärkkäinen" userId="S::heini.karkkainen@ehyt.fi::10c35dde-3877-4396-9255-e7f1fecaed59" providerId="AD" clId="Web-{5365FB38-E51A-B09A-8041-959056A309F5}" dt="2023-09-18T07:20:39.990" v="31"/>
        <pc:sldMkLst>
          <pc:docMk/>
          <pc:sldMk cId="3509405434" sldId="352"/>
        </pc:sldMkLst>
      </pc:sldChg>
      <pc:sldChg chg="modNotes">
        <pc:chgData name="Heini Kärkkäinen" userId="S::heini.karkkainen@ehyt.fi::10c35dde-3877-4396-9255-e7f1fecaed59" providerId="AD" clId="Web-{5365FB38-E51A-B09A-8041-959056A309F5}" dt="2023-09-18T07:32:39.111" v="210"/>
        <pc:sldMkLst>
          <pc:docMk/>
          <pc:sldMk cId="2885385237" sldId="353"/>
        </pc:sldMkLst>
      </pc:sldChg>
      <pc:sldChg chg="modSp modNotes">
        <pc:chgData name="Heini Kärkkäinen" userId="S::heini.karkkainen@ehyt.fi::10c35dde-3877-4396-9255-e7f1fecaed59" providerId="AD" clId="Web-{5365FB38-E51A-B09A-8041-959056A309F5}" dt="2023-09-18T07:31:42.376" v="205"/>
        <pc:sldMkLst>
          <pc:docMk/>
          <pc:sldMk cId="2440530124" sldId="354"/>
        </pc:sldMkLst>
        <pc:spChg chg="mod">
          <ac:chgData name="Heini Kärkkäinen" userId="S::heini.karkkainen@ehyt.fi::10c35dde-3877-4396-9255-e7f1fecaed59" providerId="AD" clId="Web-{5365FB38-E51A-B09A-8041-959056A309F5}" dt="2023-09-18T07:26:46.949" v="66" actId="20577"/>
          <ac:spMkLst>
            <pc:docMk/>
            <pc:sldMk cId="2440530124" sldId="354"/>
            <ac:spMk id="2" creationId="{374D072F-D0DE-51FF-B2EF-8B077518C714}"/>
          </ac:spMkLst>
        </pc:spChg>
      </pc:sldChg>
      <pc:sldChg chg="modNotes">
        <pc:chgData name="Heini Kärkkäinen" userId="S::heini.karkkainen@ehyt.fi::10c35dde-3877-4396-9255-e7f1fecaed59" providerId="AD" clId="Web-{5365FB38-E51A-B09A-8041-959056A309F5}" dt="2023-09-18T07:36:06.725" v="271"/>
        <pc:sldMkLst>
          <pc:docMk/>
          <pc:sldMk cId="435287890" sldId="355"/>
        </pc:sldMkLst>
      </pc:sldChg>
      <pc:sldChg chg="modSp">
        <pc:chgData name="Heini Kärkkäinen" userId="S::heini.karkkainen@ehyt.fi::10c35dde-3877-4396-9255-e7f1fecaed59" providerId="AD" clId="Web-{5365FB38-E51A-B09A-8041-959056A309F5}" dt="2023-09-18T07:36:51.756" v="308" actId="20577"/>
        <pc:sldMkLst>
          <pc:docMk/>
          <pc:sldMk cId="1617117429" sldId="358"/>
        </pc:sldMkLst>
        <pc:spChg chg="mod">
          <ac:chgData name="Heini Kärkkäinen" userId="S::heini.karkkainen@ehyt.fi::10c35dde-3877-4396-9255-e7f1fecaed59" providerId="AD" clId="Web-{5365FB38-E51A-B09A-8041-959056A309F5}" dt="2023-09-18T07:36:20.146" v="285" actId="20577"/>
          <ac:spMkLst>
            <pc:docMk/>
            <pc:sldMk cId="1617117429" sldId="358"/>
            <ac:spMk id="2" creationId="{8D4CD717-86F7-AFC6-6DCB-5494EF69D12B}"/>
          </ac:spMkLst>
        </pc:spChg>
        <pc:spChg chg="mod">
          <ac:chgData name="Heini Kärkkäinen" userId="S::heini.karkkainen@ehyt.fi::10c35dde-3877-4396-9255-e7f1fecaed59" providerId="AD" clId="Web-{5365FB38-E51A-B09A-8041-959056A309F5}" dt="2023-09-18T07:36:51.756" v="308" actId="20577"/>
          <ac:spMkLst>
            <pc:docMk/>
            <pc:sldMk cId="1617117429" sldId="358"/>
            <ac:spMk id="3" creationId="{AC9F1D30-A1A5-288E-B078-D5C63B45AEE4}"/>
          </ac:spMkLst>
        </pc:spChg>
      </pc:sldChg>
    </pc:docChg>
  </pc:docChgLst>
  <pc:docChgLst>
    <pc:chgData name="Minna Lehtinen" userId="S::minna.lehtinen@ehyt.fi::9e416db7-e835-436c-9f48-767765db0a2a" providerId="AD" clId="Web-{BBA06611-6691-2A31-77D8-4C6E29721210}"/>
    <pc:docChg chg="modSld">
      <pc:chgData name="Minna Lehtinen" userId="S::minna.lehtinen@ehyt.fi::9e416db7-e835-436c-9f48-767765db0a2a" providerId="AD" clId="Web-{BBA06611-6691-2A31-77D8-4C6E29721210}" dt="2023-03-13T09:04:47.786" v="151"/>
      <pc:docMkLst>
        <pc:docMk/>
      </pc:docMkLst>
      <pc:sldChg chg="modNotes">
        <pc:chgData name="Minna Lehtinen" userId="S::minna.lehtinen@ehyt.fi::9e416db7-e835-436c-9f48-767765db0a2a" providerId="AD" clId="Web-{BBA06611-6691-2A31-77D8-4C6E29721210}" dt="2023-03-13T08:59:53.671" v="130"/>
        <pc:sldMkLst>
          <pc:docMk/>
          <pc:sldMk cId="2798535054" sldId="282"/>
        </pc:sldMkLst>
      </pc:sldChg>
      <pc:sldChg chg="modNotes">
        <pc:chgData name="Minna Lehtinen" userId="S::minna.lehtinen@ehyt.fi::9e416db7-e835-436c-9f48-767765db0a2a" providerId="AD" clId="Web-{BBA06611-6691-2A31-77D8-4C6E29721210}" dt="2023-03-13T09:00:08.593" v="144"/>
        <pc:sldMkLst>
          <pc:docMk/>
          <pc:sldMk cId="737683483" sldId="283"/>
        </pc:sldMkLst>
      </pc:sldChg>
      <pc:sldChg chg="modNotes">
        <pc:chgData name="Minna Lehtinen" userId="S::minna.lehtinen@ehyt.fi::9e416db7-e835-436c-9f48-767765db0a2a" providerId="AD" clId="Web-{BBA06611-6691-2A31-77D8-4C6E29721210}" dt="2023-03-13T09:04:47.786" v="151"/>
        <pc:sldMkLst>
          <pc:docMk/>
          <pc:sldMk cId="2797155603" sldId="290"/>
        </pc:sldMkLst>
      </pc:sldChg>
      <pc:sldChg chg="modNotes">
        <pc:chgData name="Minna Lehtinen" userId="S::minna.lehtinen@ehyt.fi::9e416db7-e835-436c-9f48-767765db0a2a" providerId="AD" clId="Web-{BBA06611-6691-2A31-77D8-4C6E29721210}" dt="2023-03-13T08:00:55.234" v="120"/>
        <pc:sldMkLst>
          <pc:docMk/>
          <pc:sldMk cId="2381216436" sldId="306"/>
        </pc:sldMkLst>
      </pc:sldChg>
      <pc:sldChg chg="modSp">
        <pc:chgData name="Minna Lehtinen" userId="S::minna.lehtinen@ehyt.fi::9e416db7-e835-436c-9f48-767765db0a2a" providerId="AD" clId="Web-{BBA06611-6691-2A31-77D8-4C6E29721210}" dt="2023-03-13T07:58:52.545" v="19" actId="20577"/>
        <pc:sldMkLst>
          <pc:docMk/>
          <pc:sldMk cId="269583404" sldId="315"/>
        </pc:sldMkLst>
        <pc:spChg chg="mod">
          <ac:chgData name="Minna Lehtinen" userId="S::minna.lehtinen@ehyt.fi::9e416db7-e835-436c-9f48-767765db0a2a" providerId="AD" clId="Web-{BBA06611-6691-2A31-77D8-4C6E29721210}" dt="2023-03-13T07:58:52.545" v="19" actId="20577"/>
          <ac:spMkLst>
            <pc:docMk/>
            <pc:sldMk cId="269583404" sldId="315"/>
            <ac:spMk id="8" creationId="{92A1919E-D1F7-C3EB-F1CC-E6EEFAE43E71}"/>
          </ac:spMkLst>
        </pc:spChg>
      </pc:sldChg>
    </pc:docChg>
  </pc:docChgLst>
  <pc:docChgLst>
    <pc:chgData name="Heini Kärkkäinen" userId="S::heini.karkkainen@ehyt.fi::10c35dde-3877-4396-9255-e7f1fecaed59" providerId="AD" clId="Web-{07309809-1BD2-EC92-EDF6-C86275DB2834}"/>
    <pc:docChg chg="modSld">
      <pc:chgData name="Heini Kärkkäinen" userId="S::heini.karkkainen@ehyt.fi::10c35dde-3877-4396-9255-e7f1fecaed59" providerId="AD" clId="Web-{07309809-1BD2-EC92-EDF6-C86275DB2834}" dt="2024-01-09T12:09:55.834" v="211"/>
      <pc:docMkLst>
        <pc:docMk/>
      </pc:docMkLst>
      <pc:sldChg chg="modNotes">
        <pc:chgData name="Heini Kärkkäinen" userId="S::heini.karkkainen@ehyt.fi::10c35dde-3877-4396-9255-e7f1fecaed59" providerId="AD" clId="Web-{07309809-1BD2-EC92-EDF6-C86275DB2834}" dt="2024-01-09T12:09:55.834" v="211"/>
        <pc:sldMkLst>
          <pc:docMk/>
          <pc:sldMk cId="598878951" sldId="277"/>
        </pc:sldMkLst>
      </pc:sldChg>
      <pc:sldChg chg="modNotes">
        <pc:chgData name="Heini Kärkkäinen" userId="S::heini.karkkainen@ehyt.fi::10c35dde-3877-4396-9255-e7f1fecaed59" providerId="AD" clId="Web-{07309809-1BD2-EC92-EDF6-C86275DB2834}" dt="2024-01-09T12:08:33.566" v="207"/>
        <pc:sldMkLst>
          <pc:docMk/>
          <pc:sldMk cId="4046026430" sldId="375"/>
        </pc:sldMkLst>
      </pc:sldChg>
    </pc:docChg>
  </pc:docChgLst>
  <pc:docChgLst>
    <pc:chgData name="Minna Lehtinen" userId="S::minna.lehtinen@ehyt.fi::9e416db7-e835-436c-9f48-767765db0a2a" providerId="AD" clId="Web-{2335F3D0-4FB1-7043-B6CC-6883F83B62BA}"/>
    <pc:docChg chg="addSld delSld modSld">
      <pc:chgData name="Minna Lehtinen" userId="S::minna.lehtinen@ehyt.fi::9e416db7-e835-436c-9f48-767765db0a2a" providerId="AD" clId="Web-{2335F3D0-4FB1-7043-B6CC-6883F83B62BA}" dt="2023-03-24T10:42:30.220" v="80"/>
      <pc:docMkLst>
        <pc:docMk/>
      </pc:docMkLst>
      <pc:sldChg chg="addSp delSp modSp">
        <pc:chgData name="Minna Lehtinen" userId="S::minna.lehtinen@ehyt.fi::9e416db7-e835-436c-9f48-767765db0a2a" providerId="AD" clId="Web-{2335F3D0-4FB1-7043-B6CC-6883F83B62BA}" dt="2023-03-24T10:32:27.658" v="33" actId="1076"/>
        <pc:sldMkLst>
          <pc:docMk/>
          <pc:sldMk cId="3156498512" sldId="320"/>
        </pc:sldMkLst>
        <pc:spChg chg="mod">
          <ac:chgData name="Minna Lehtinen" userId="S::minna.lehtinen@ehyt.fi::9e416db7-e835-436c-9f48-767765db0a2a" providerId="AD" clId="Web-{2335F3D0-4FB1-7043-B6CC-6883F83B62BA}" dt="2023-03-24T10:31:52.095" v="28" actId="1076"/>
          <ac:spMkLst>
            <pc:docMk/>
            <pc:sldMk cId="3156498512" sldId="320"/>
            <ac:spMk id="2" creationId="{7BBC57A8-0BEC-05CA-76D6-EE9A76ACFD51}"/>
          </ac:spMkLst>
        </pc:spChg>
        <pc:picChg chg="del">
          <ac:chgData name="Minna Lehtinen" userId="S::minna.lehtinen@ehyt.fi::9e416db7-e835-436c-9f48-767765db0a2a" providerId="AD" clId="Web-{2335F3D0-4FB1-7043-B6CC-6883F83B62BA}" dt="2023-03-24T10:28:29.830" v="0"/>
          <ac:picMkLst>
            <pc:docMk/>
            <pc:sldMk cId="3156498512" sldId="320"/>
            <ac:picMk id="3" creationId="{9BED8D39-2F31-F601-26CD-8EC6EB4522BA}"/>
          </ac:picMkLst>
        </pc:picChg>
        <pc:picChg chg="add del mod ord">
          <ac:chgData name="Minna Lehtinen" userId="S::minna.lehtinen@ehyt.fi::9e416db7-e835-436c-9f48-767765db0a2a" providerId="AD" clId="Web-{2335F3D0-4FB1-7043-B6CC-6883F83B62BA}" dt="2023-03-24T10:30:13.611" v="14"/>
          <ac:picMkLst>
            <pc:docMk/>
            <pc:sldMk cId="3156498512" sldId="320"/>
            <ac:picMk id="4" creationId="{FF3A8EDC-CE9D-9760-D4C5-44241CBD3AC0}"/>
          </ac:picMkLst>
        </pc:picChg>
        <pc:picChg chg="add mod ord">
          <ac:chgData name="Minna Lehtinen" userId="S::minna.lehtinen@ehyt.fi::9e416db7-e835-436c-9f48-767765db0a2a" providerId="AD" clId="Web-{2335F3D0-4FB1-7043-B6CC-6883F83B62BA}" dt="2023-03-24T10:32:27.658" v="33" actId="1076"/>
          <ac:picMkLst>
            <pc:docMk/>
            <pc:sldMk cId="3156498512" sldId="320"/>
            <ac:picMk id="5" creationId="{D63CEAC0-DE1E-5C9C-2AD1-D4A7FF96383C}"/>
          </ac:picMkLst>
        </pc:picChg>
        <pc:picChg chg="mod">
          <ac:chgData name="Minna Lehtinen" userId="S::minna.lehtinen@ehyt.fi::9e416db7-e835-436c-9f48-767765db0a2a" providerId="AD" clId="Web-{2335F3D0-4FB1-7043-B6CC-6883F83B62BA}" dt="2023-03-24T10:31:52.080" v="27" actId="1076"/>
          <ac:picMkLst>
            <pc:docMk/>
            <pc:sldMk cId="3156498512" sldId="320"/>
            <ac:picMk id="7" creationId="{6A7D70C5-DBC5-9288-61C3-C434B499C1E1}"/>
          </ac:picMkLst>
        </pc:picChg>
      </pc:sldChg>
      <pc:sldChg chg="addSp delSp modSp add del replId">
        <pc:chgData name="Minna Lehtinen" userId="S::minna.lehtinen@ehyt.fi::9e416db7-e835-436c-9f48-767765db0a2a" providerId="AD" clId="Web-{2335F3D0-4FB1-7043-B6CC-6883F83B62BA}" dt="2023-03-24T10:42:30.220" v="80"/>
        <pc:sldMkLst>
          <pc:docMk/>
          <pc:sldMk cId="637947329" sldId="333"/>
        </pc:sldMkLst>
        <pc:spChg chg="mod">
          <ac:chgData name="Minna Lehtinen" userId="S::minna.lehtinen@ehyt.fi::9e416db7-e835-436c-9f48-767765db0a2a" providerId="AD" clId="Web-{2335F3D0-4FB1-7043-B6CC-6883F83B62BA}" dt="2023-03-24T10:33:38.189" v="39" actId="1076"/>
          <ac:spMkLst>
            <pc:docMk/>
            <pc:sldMk cId="637947329" sldId="333"/>
            <ac:spMk id="2" creationId="{7BBC57A8-0BEC-05CA-76D6-EE9A76ACFD51}"/>
          </ac:spMkLst>
        </pc:spChg>
        <pc:picChg chg="add del mod ord">
          <ac:chgData name="Minna Lehtinen" userId="S::minna.lehtinen@ehyt.fi::9e416db7-e835-436c-9f48-767765db0a2a" providerId="AD" clId="Web-{2335F3D0-4FB1-7043-B6CC-6883F83B62BA}" dt="2023-03-24T10:35:06.673" v="49"/>
          <ac:picMkLst>
            <pc:docMk/>
            <pc:sldMk cId="637947329" sldId="333"/>
            <ac:picMk id="3" creationId="{B94F28E8-A0A9-4BE9-8E21-FC2ABC912474}"/>
          </ac:picMkLst>
        </pc:picChg>
        <pc:picChg chg="add del mod">
          <ac:chgData name="Minna Lehtinen" userId="S::minna.lehtinen@ehyt.fi::9e416db7-e835-436c-9f48-767765db0a2a" providerId="AD" clId="Web-{2335F3D0-4FB1-7043-B6CC-6883F83B62BA}" dt="2023-03-24T10:35:11.470" v="51"/>
          <ac:picMkLst>
            <pc:docMk/>
            <pc:sldMk cId="637947329" sldId="333"/>
            <ac:picMk id="4" creationId="{5F1E18BC-89E2-5247-04EE-161B19507B69}"/>
          </ac:picMkLst>
        </pc:picChg>
        <pc:picChg chg="add del mod ord">
          <ac:chgData name="Minna Lehtinen" userId="S::minna.lehtinen@ehyt.fi::9e416db7-e835-436c-9f48-767765db0a2a" providerId="AD" clId="Web-{2335F3D0-4FB1-7043-B6CC-6883F83B62BA}" dt="2023-03-24T10:38:49.423" v="69"/>
          <ac:picMkLst>
            <pc:docMk/>
            <pc:sldMk cId="637947329" sldId="333"/>
            <ac:picMk id="5" creationId="{8A1E0A9C-4946-FF46-7F2F-BE49B338BFFB}"/>
          </ac:picMkLst>
        </pc:picChg>
        <pc:picChg chg="add del mod ord">
          <ac:chgData name="Minna Lehtinen" userId="S::minna.lehtinen@ehyt.fi::9e416db7-e835-436c-9f48-767765db0a2a" providerId="AD" clId="Web-{2335F3D0-4FB1-7043-B6CC-6883F83B62BA}" dt="2023-03-24T10:42:29.767" v="79"/>
          <ac:picMkLst>
            <pc:docMk/>
            <pc:sldMk cId="637947329" sldId="333"/>
            <ac:picMk id="6" creationId="{E2924992-68C5-A645-69E2-579FFA7A4F92}"/>
          </ac:picMkLst>
        </pc:picChg>
        <pc:picChg chg="mod">
          <ac:chgData name="Minna Lehtinen" userId="S::minna.lehtinen@ehyt.fi::9e416db7-e835-436c-9f48-767765db0a2a" providerId="AD" clId="Web-{2335F3D0-4FB1-7043-B6CC-6883F83B62BA}" dt="2023-03-24T10:33:38.173" v="38" actId="1076"/>
          <ac:picMkLst>
            <pc:docMk/>
            <pc:sldMk cId="637947329" sldId="333"/>
            <ac:picMk id="7" creationId="{6A7D70C5-DBC5-9288-61C3-C434B499C1E1}"/>
          </ac:picMkLst>
        </pc:picChg>
      </pc:sldChg>
      <pc:sldChg chg="add replId">
        <pc:chgData name="Minna Lehtinen" userId="S::minna.lehtinen@ehyt.fi::9e416db7-e835-436c-9f48-767765db0a2a" providerId="AD" clId="Web-{2335F3D0-4FB1-7043-B6CC-6883F83B62BA}" dt="2023-03-24T10:34:48.127" v="48"/>
        <pc:sldMkLst>
          <pc:docMk/>
          <pc:sldMk cId="3406013299" sldId="334"/>
        </pc:sldMkLst>
      </pc:sldChg>
    </pc:docChg>
  </pc:docChgLst>
  <pc:docChgLst>
    <pc:chgData name="Minna Lehtinen" userId="S::minna.lehtinen@ehyt.fi::9e416db7-e835-436c-9f48-767765db0a2a" providerId="AD" clId="Web-{F36823CC-B004-AE3E-9B9C-CDC039572A47}"/>
    <pc:docChg chg="addSld delSld modSld sldOrd">
      <pc:chgData name="Minna Lehtinen" userId="S::minna.lehtinen@ehyt.fi::9e416db7-e835-436c-9f48-767765db0a2a" providerId="AD" clId="Web-{F36823CC-B004-AE3E-9B9C-CDC039572A47}" dt="2023-06-19T08:23:37.491" v="883"/>
      <pc:docMkLst>
        <pc:docMk/>
      </pc:docMkLst>
      <pc:sldChg chg="modSp">
        <pc:chgData name="Minna Lehtinen" userId="S::minna.lehtinen@ehyt.fi::9e416db7-e835-436c-9f48-767765db0a2a" providerId="AD" clId="Web-{F36823CC-B004-AE3E-9B9C-CDC039572A47}" dt="2023-06-19T08:16:15.336" v="795" actId="14100"/>
        <pc:sldMkLst>
          <pc:docMk/>
          <pc:sldMk cId="2798535054" sldId="282"/>
        </pc:sldMkLst>
        <pc:spChg chg="mod">
          <ac:chgData name="Minna Lehtinen" userId="S::minna.lehtinen@ehyt.fi::9e416db7-e835-436c-9f48-767765db0a2a" providerId="AD" clId="Web-{F36823CC-B004-AE3E-9B9C-CDC039572A47}" dt="2023-06-19T08:16:15.336" v="795" actId="14100"/>
          <ac:spMkLst>
            <pc:docMk/>
            <pc:sldMk cId="2798535054" sldId="282"/>
            <ac:spMk id="12" creationId="{1639E85C-A1DB-0A8B-6D31-8F620AEBCCAD}"/>
          </ac:spMkLst>
        </pc:spChg>
      </pc:sldChg>
      <pc:sldChg chg="modNotes">
        <pc:chgData name="Minna Lehtinen" userId="S::minna.lehtinen@ehyt.fi::9e416db7-e835-436c-9f48-767765db0a2a" providerId="AD" clId="Web-{F36823CC-B004-AE3E-9B9C-CDC039572A47}" dt="2023-06-19T08:08:20.024" v="403"/>
        <pc:sldMkLst>
          <pc:docMk/>
          <pc:sldMk cId="737683483" sldId="283"/>
        </pc:sldMkLst>
      </pc:sldChg>
      <pc:sldChg chg="ord">
        <pc:chgData name="Minna Lehtinen" userId="S::minna.lehtinen@ehyt.fi::9e416db7-e835-436c-9f48-767765db0a2a" providerId="AD" clId="Web-{F36823CC-B004-AE3E-9B9C-CDC039572A47}" dt="2023-06-19T07:22:30.390" v="162"/>
        <pc:sldMkLst>
          <pc:docMk/>
          <pc:sldMk cId="3575745765" sldId="286"/>
        </pc:sldMkLst>
      </pc:sldChg>
      <pc:sldChg chg="delSp modSp ord">
        <pc:chgData name="Minna Lehtinen" userId="S::minna.lehtinen@ehyt.fi::9e416db7-e835-436c-9f48-767765db0a2a" providerId="AD" clId="Web-{F36823CC-B004-AE3E-9B9C-CDC039572A47}" dt="2023-06-19T07:26:46.101" v="282" actId="20577"/>
        <pc:sldMkLst>
          <pc:docMk/>
          <pc:sldMk cId="2370876865" sldId="287"/>
        </pc:sldMkLst>
        <pc:spChg chg="del mod">
          <ac:chgData name="Minna Lehtinen" userId="S::minna.lehtinen@ehyt.fi::9e416db7-e835-436c-9f48-767765db0a2a" providerId="AD" clId="Web-{F36823CC-B004-AE3E-9B9C-CDC039572A47}" dt="2023-06-19T07:23:36.080" v="189"/>
          <ac:spMkLst>
            <pc:docMk/>
            <pc:sldMk cId="2370876865" sldId="287"/>
            <ac:spMk id="2" creationId="{6D1D8538-19B8-4A7F-E2DD-2227AFC59106}"/>
          </ac:spMkLst>
        </pc:spChg>
        <pc:spChg chg="mod">
          <ac:chgData name="Minna Lehtinen" userId="S::minna.lehtinen@ehyt.fi::9e416db7-e835-436c-9f48-767765db0a2a" providerId="AD" clId="Web-{F36823CC-B004-AE3E-9B9C-CDC039572A47}" dt="2023-06-19T07:26:46.101" v="282" actId="20577"/>
          <ac:spMkLst>
            <pc:docMk/>
            <pc:sldMk cId="2370876865" sldId="287"/>
            <ac:spMk id="3" creationId="{6F3AB91A-0E97-196F-0345-3666491035D9}"/>
          </ac:spMkLst>
        </pc:spChg>
        <pc:picChg chg="mod">
          <ac:chgData name="Minna Lehtinen" userId="S::minna.lehtinen@ehyt.fi::9e416db7-e835-436c-9f48-767765db0a2a" providerId="AD" clId="Web-{F36823CC-B004-AE3E-9B9C-CDC039572A47}" dt="2023-06-19T07:22:24.172" v="160" actId="1076"/>
          <ac:picMkLst>
            <pc:docMk/>
            <pc:sldMk cId="2370876865" sldId="287"/>
            <ac:picMk id="6" creationId="{CE9D57A5-7305-0F9E-0B7B-E9F97A7A1DAE}"/>
          </ac:picMkLst>
        </pc:picChg>
      </pc:sldChg>
      <pc:sldChg chg="ord">
        <pc:chgData name="Minna Lehtinen" userId="S::minna.lehtinen@ehyt.fi::9e416db7-e835-436c-9f48-767765db0a2a" providerId="AD" clId="Web-{F36823CC-B004-AE3E-9B9C-CDC039572A47}" dt="2023-06-19T07:19:48.182" v="98"/>
        <pc:sldMkLst>
          <pc:docMk/>
          <pc:sldMk cId="1518702231" sldId="289"/>
        </pc:sldMkLst>
      </pc:sldChg>
      <pc:sldChg chg="modNotes">
        <pc:chgData name="Minna Lehtinen" userId="S::minna.lehtinen@ehyt.fi::9e416db7-e835-436c-9f48-767765db0a2a" providerId="AD" clId="Web-{F36823CC-B004-AE3E-9B9C-CDC039572A47}" dt="2023-06-19T08:23:37.491" v="883"/>
        <pc:sldMkLst>
          <pc:docMk/>
          <pc:sldMk cId="2797155603" sldId="290"/>
        </pc:sldMkLst>
      </pc:sldChg>
      <pc:sldChg chg="ord">
        <pc:chgData name="Minna Lehtinen" userId="S::minna.lehtinen@ehyt.fi::9e416db7-e835-436c-9f48-767765db0a2a" providerId="AD" clId="Web-{F36823CC-B004-AE3E-9B9C-CDC039572A47}" dt="2023-06-19T07:15:48.503" v="80"/>
        <pc:sldMkLst>
          <pc:docMk/>
          <pc:sldMk cId="3243185963" sldId="300"/>
        </pc:sldMkLst>
      </pc:sldChg>
      <pc:sldChg chg="modSp">
        <pc:chgData name="Minna Lehtinen" userId="S::minna.lehtinen@ehyt.fi::9e416db7-e835-436c-9f48-767765db0a2a" providerId="AD" clId="Web-{F36823CC-B004-AE3E-9B9C-CDC039572A47}" dt="2023-06-19T08:16:10.773" v="794" actId="14100"/>
        <pc:sldMkLst>
          <pc:docMk/>
          <pc:sldMk cId="2381216436" sldId="306"/>
        </pc:sldMkLst>
        <pc:spChg chg="mod">
          <ac:chgData name="Minna Lehtinen" userId="S::minna.lehtinen@ehyt.fi::9e416db7-e835-436c-9f48-767765db0a2a" providerId="AD" clId="Web-{F36823CC-B004-AE3E-9B9C-CDC039572A47}" dt="2023-06-19T08:16:10.773" v="794" actId="14100"/>
          <ac:spMkLst>
            <pc:docMk/>
            <pc:sldMk cId="2381216436" sldId="306"/>
            <ac:spMk id="8" creationId="{BC563334-0317-49B5-CE91-31AF77B2EE73}"/>
          </ac:spMkLst>
        </pc:spChg>
      </pc:sldChg>
      <pc:sldChg chg="ord">
        <pc:chgData name="Minna Lehtinen" userId="S::minna.lehtinen@ehyt.fi::9e416db7-e835-436c-9f48-767765db0a2a" providerId="AD" clId="Web-{F36823CC-B004-AE3E-9B9C-CDC039572A47}" dt="2023-06-19T07:14:13.438" v="36"/>
        <pc:sldMkLst>
          <pc:docMk/>
          <pc:sldMk cId="3110328950" sldId="312"/>
        </pc:sldMkLst>
      </pc:sldChg>
      <pc:sldChg chg="del">
        <pc:chgData name="Minna Lehtinen" userId="S::minna.lehtinen@ehyt.fi::9e416db7-e835-436c-9f48-767765db0a2a" providerId="AD" clId="Web-{F36823CC-B004-AE3E-9B9C-CDC039572A47}" dt="2023-06-19T07:14:40.267" v="47"/>
        <pc:sldMkLst>
          <pc:docMk/>
          <pc:sldMk cId="1422998622" sldId="313"/>
        </pc:sldMkLst>
      </pc:sldChg>
      <pc:sldChg chg="del">
        <pc:chgData name="Minna Lehtinen" userId="S::minna.lehtinen@ehyt.fi::9e416db7-e835-436c-9f48-767765db0a2a" providerId="AD" clId="Web-{F36823CC-B004-AE3E-9B9C-CDC039572A47}" dt="2023-06-19T07:14:39.689" v="46"/>
        <pc:sldMkLst>
          <pc:docMk/>
          <pc:sldMk cId="2820049661" sldId="314"/>
        </pc:sldMkLst>
      </pc:sldChg>
      <pc:sldChg chg="del">
        <pc:chgData name="Minna Lehtinen" userId="S::minna.lehtinen@ehyt.fi::9e416db7-e835-436c-9f48-767765db0a2a" providerId="AD" clId="Web-{F36823CC-B004-AE3E-9B9C-CDC039572A47}" dt="2023-06-19T07:14:39.095" v="45"/>
        <pc:sldMkLst>
          <pc:docMk/>
          <pc:sldMk cId="269583404" sldId="315"/>
        </pc:sldMkLst>
      </pc:sldChg>
      <pc:sldChg chg="del">
        <pc:chgData name="Minna Lehtinen" userId="S::minna.lehtinen@ehyt.fi::9e416db7-e835-436c-9f48-767765db0a2a" providerId="AD" clId="Web-{F36823CC-B004-AE3E-9B9C-CDC039572A47}" dt="2023-06-19T07:14:38.407" v="44"/>
        <pc:sldMkLst>
          <pc:docMk/>
          <pc:sldMk cId="3245512860" sldId="316"/>
        </pc:sldMkLst>
      </pc:sldChg>
      <pc:sldChg chg="ord">
        <pc:chgData name="Minna Lehtinen" userId="S::minna.lehtinen@ehyt.fi::9e416db7-e835-436c-9f48-767765db0a2a" providerId="AD" clId="Web-{F36823CC-B004-AE3E-9B9C-CDC039572A47}" dt="2023-06-19T07:14:23.047" v="37"/>
        <pc:sldMkLst>
          <pc:docMk/>
          <pc:sldMk cId="2534549822" sldId="317"/>
        </pc:sldMkLst>
      </pc:sldChg>
      <pc:sldChg chg="del">
        <pc:chgData name="Minna Lehtinen" userId="S::minna.lehtinen@ehyt.fi::9e416db7-e835-436c-9f48-767765db0a2a" providerId="AD" clId="Web-{F36823CC-B004-AE3E-9B9C-CDC039572A47}" dt="2023-06-19T07:14:27.157" v="38"/>
        <pc:sldMkLst>
          <pc:docMk/>
          <pc:sldMk cId="1046266858" sldId="319"/>
        </pc:sldMkLst>
      </pc:sldChg>
      <pc:sldChg chg="del">
        <pc:chgData name="Minna Lehtinen" userId="S::minna.lehtinen@ehyt.fi::9e416db7-e835-436c-9f48-767765db0a2a" providerId="AD" clId="Web-{F36823CC-B004-AE3E-9B9C-CDC039572A47}" dt="2023-06-19T07:14:29.548" v="41"/>
        <pc:sldMkLst>
          <pc:docMk/>
          <pc:sldMk cId="3156498512" sldId="320"/>
        </pc:sldMkLst>
      </pc:sldChg>
      <pc:sldChg chg="del">
        <pc:chgData name="Minna Lehtinen" userId="S::minna.lehtinen@ehyt.fi::9e416db7-e835-436c-9f48-767765db0a2a" providerId="AD" clId="Web-{F36823CC-B004-AE3E-9B9C-CDC039572A47}" dt="2023-06-19T07:14:28.766" v="40"/>
        <pc:sldMkLst>
          <pc:docMk/>
          <pc:sldMk cId="260038183" sldId="322"/>
        </pc:sldMkLst>
      </pc:sldChg>
      <pc:sldChg chg="del">
        <pc:chgData name="Minna Lehtinen" userId="S::minna.lehtinen@ehyt.fi::9e416db7-e835-436c-9f48-767765db0a2a" providerId="AD" clId="Web-{F36823CC-B004-AE3E-9B9C-CDC039572A47}" dt="2023-06-19T07:14:48.283" v="49"/>
        <pc:sldMkLst>
          <pc:docMk/>
          <pc:sldMk cId="2593410542" sldId="323"/>
        </pc:sldMkLst>
      </pc:sldChg>
      <pc:sldChg chg="del">
        <pc:chgData name="Minna Lehtinen" userId="S::minna.lehtinen@ehyt.fi::9e416db7-e835-436c-9f48-767765db0a2a" providerId="AD" clId="Web-{F36823CC-B004-AE3E-9B9C-CDC039572A47}" dt="2023-06-19T07:16:11.941" v="82"/>
        <pc:sldMkLst>
          <pc:docMk/>
          <pc:sldMk cId="3197160347" sldId="324"/>
        </pc:sldMkLst>
      </pc:sldChg>
      <pc:sldChg chg="ord">
        <pc:chgData name="Minna Lehtinen" userId="S::minna.lehtinen@ehyt.fi::9e416db7-e835-436c-9f48-767765db0a2a" providerId="AD" clId="Web-{F36823CC-B004-AE3E-9B9C-CDC039572A47}" dt="2023-06-19T07:20:25.621" v="101"/>
        <pc:sldMkLst>
          <pc:docMk/>
          <pc:sldMk cId="2086850674" sldId="326"/>
        </pc:sldMkLst>
      </pc:sldChg>
      <pc:sldChg chg="ord">
        <pc:chgData name="Minna Lehtinen" userId="S::minna.lehtinen@ehyt.fi::9e416db7-e835-436c-9f48-767765db0a2a" providerId="AD" clId="Web-{F36823CC-B004-AE3E-9B9C-CDC039572A47}" dt="2023-06-19T07:20:10.558" v="99"/>
        <pc:sldMkLst>
          <pc:docMk/>
          <pc:sldMk cId="4061093785" sldId="327"/>
        </pc:sldMkLst>
      </pc:sldChg>
      <pc:sldChg chg="ord">
        <pc:chgData name="Minna Lehtinen" userId="S::minna.lehtinen@ehyt.fi::9e416db7-e835-436c-9f48-767765db0a2a" providerId="AD" clId="Web-{F36823CC-B004-AE3E-9B9C-CDC039572A47}" dt="2023-06-19T07:13:48.843" v="35"/>
        <pc:sldMkLst>
          <pc:docMk/>
          <pc:sldMk cId="2931194282" sldId="329"/>
        </pc:sldMkLst>
      </pc:sldChg>
      <pc:sldChg chg="del ord">
        <pc:chgData name="Minna Lehtinen" userId="S::minna.lehtinen@ehyt.fi::9e416db7-e835-436c-9f48-767765db0a2a" providerId="AD" clId="Web-{F36823CC-B004-AE3E-9B9C-CDC039572A47}" dt="2023-06-19T07:16:14.238" v="83"/>
        <pc:sldMkLst>
          <pc:docMk/>
          <pc:sldMk cId="3522872681" sldId="331"/>
        </pc:sldMkLst>
      </pc:sldChg>
      <pc:sldChg chg="del">
        <pc:chgData name="Minna Lehtinen" userId="S::minna.lehtinen@ehyt.fi::9e416db7-e835-436c-9f48-767765db0a2a" providerId="AD" clId="Web-{F36823CC-B004-AE3E-9B9C-CDC039572A47}" dt="2023-06-19T07:14:28.001" v="39"/>
        <pc:sldMkLst>
          <pc:docMk/>
          <pc:sldMk cId="124821959" sldId="332"/>
        </pc:sldMkLst>
      </pc:sldChg>
      <pc:sldChg chg="del">
        <pc:chgData name="Minna Lehtinen" userId="S::minna.lehtinen@ehyt.fi::9e416db7-e835-436c-9f48-767765db0a2a" providerId="AD" clId="Web-{F36823CC-B004-AE3E-9B9C-CDC039572A47}" dt="2023-06-19T07:14:47.454" v="48"/>
        <pc:sldMkLst>
          <pc:docMk/>
          <pc:sldMk cId="3406013299" sldId="334"/>
        </pc:sldMkLst>
      </pc:sldChg>
      <pc:sldChg chg="del">
        <pc:chgData name="Minna Lehtinen" userId="S::minna.lehtinen@ehyt.fi::9e416db7-e835-436c-9f48-767765db0a2a" providerId="AD" clId="Web-{F36823CC-B004-AE3E-9B9C-CDC039572A47}" dt="2023-06-19T07:14:30.282" v="42"/>
        <pc:sldMkLst>
          <pc:docMk/>
          <pc:sldMk cId="2923411847" sldId="335"/>
        </pc:sldMkLst>
      </pc:sldChg>
      <pc:sldChg chg="del">
        <pc:chgData name="Minna Lehtinen" userId="S::minna.lehtinen@ehyt.fi::9e416db7-e835-436c-9f48-767765db0a2a" providerId="AD" clId="Web-{F36823CC-B004-AE3E-9B9C-CDC039572A47}" dt="2023-06-19T07:14:36.782" v="43"/>
        <pc:sldMkLst>
          <pc:docMk/>
          <pc:sldMk cId="1346342538" sldId="337"/>
        </pc:sldMkLst>
      </pc:sldChg>
      <pc:sldChg chg="modNotes">
        <pc:chgData name="Minna Lehtinen" userId="S::minna.lehtinen@ehyt.fi::9e416db7-e835-436c-9f48-767765db0a2a" providerId="AD" clId="Web-{F36823CC-B004-AE3E-9B9C-CDC039572A47}" dt="2023-06-19T08:15:51.101" v="793"/>
        <pc:sldMkLst>
          <pc:docMk/>
          <pc:sldMk cId="3240084565" sldId="338"/>
        </pc:sldMkLst>
      </pc:sldChg>
      <pc:sldChg chg="new del">
        <pc:chgData name="Minna Lehtinen" userId="S::minna.lehtinen@ehyt.fi::9e416db7-e835-436c-9f48-767765db0a2a" providerId="AD" clId="Web-{F36823CC-B004-AE3E-9B9C-CDC039572A47}" dt="2023-06-19T07:13:01.092" v="3"/>
        <pc:sldMkLst>
          <pc:docMk/>
          <pc:sldMk cId="3270073780" sldId="339"/>
        </pc:sldMkLst>
      </pc:sldChg>
      <pc:sldChg chg="new del">
        <pc:chgData name="Minna Lehtinen" userId="S::minna.lehtinen@ehyt.fi::9e416db7-e835-436c-9f48-767765db0a2a" providerId="AD" clId="Web-{F36823CC-B004-AE3E-9B9C-CDC039572A47}" dt="2023-06-19T07:13:03.389" v="4"/>
        <pc:sldMkLst>
          <pc:docMk/>
          <pc:sldMk cId="872548572" sldId="340"/>
        </pc:sldMkLst>
      </pc:sldChg>
      <pc:sldChg chg="modSp new">
        <pc:chgData name="Minna Lehtinen" userId="S::minna.lehtinen@ehyt.fi::9e416db7-e835-436c-9f48-767765db0a2a" providerId="AD" clId="Web-{F36823CC-B004-AE3E-9B9C-CDC039572A47}" dt="2023-06-19T07:17:50.913" v="93" actId="20577"/>
        <pc:sldMkLst>
          <pc:docMk/>
          <pc:sldMk cId="4051676299" sldId="341"/>
        </pc:sldMkLst>
        <pc:spChg chg="mod">
          <ac:chgData name="Minna Lehtinen" userId="S::minna.lehtinen@ehyt.fi::9e416db7-e835-436c-9f48-767765db0a2a" providerId="AD" clId="Web-{F36823CC-B004-AE3E-9B9C-CDC039572A47}" dt="2023-06-19T07:17:50.913" v="93" actId="20577"/>
          <ac:spMkLst>
            <pc:docMk/>
            <pc:sldMk cId="4051676299" sldId="341"/>
            <ac:spMk id="2" creationId="{17B77735-AE25-7B9C-6052-B0E9F321C283}"/>
          </ac:spMkLst>
        </pc:spChg>
      </pc:sldChg>
      <pc:sldChg chg="modSp add replId">
        <pc:chgData name="Minna Lehtinen" userId="S::minna.lehtinen@ehyt.fi::9e416db7-e835-436c-9f48-767765db0a2a" providerId="AD" clId="Web-{F36823CC-B004-AE3E-9B9C-CDC039572A47}" dt="2023-06-19T07:13:43.093" v="33" actId="20577"/>
        <pc:sldMkLst>
          <pc:docMk/>
          <pc:sldMk cId="3625945954" sldId="342"/>
        </pc:sldMkLst>
        <pc:spChg chg="mod">
          <ac:chgData name="Minna Lehtinen" userId="S::minna.lehtinen@ehyt.fi::9e416db7-e835-436c-9f48-767765db0a2a" providerId="AD" clId="Web-{F36823CC-B004-AE3E-9B9C-CDC039572A47}" dt="2023-06-19T07:13:43.093" v="33" actId="20577"/>
          <ac:spMkLst>
            <pc:docMk/>
            <pc:sldMk cId="3625945954" sldId="342"/>
            <ac:spMk id="2" creationId="{17B77735-AE25-7B9C-6052-B0E9F321C283}"/>
          </ac:spMkLst>
        </pc:spChg>
      </pc:sldChg>
      <pc:sldChg chg="modSp new ord">
        <pc:chgData name="Minna Lehtinen" userId="S::minna.lehtinen@ehyt.fi::9e416db7-e835-436c-9f48-767765db0a2a" providerId="AD" clId="Web-{F36823CC-B004-AE3E-9B9C-CDC039572A47}" dt="2023-06-19T07:15:26.299" v="73"/>
        <pc:sldMkLst>
          <pc:docMk/>
          <pc:sldMk cId="475157529" sldId="343"/>
        </pc:sldMkLst>
        <pc:spChg chg="mod">
          <ac:chgData name="Minna Lehtinen" userId="S::minna.lehtinen@ehyt.fi::9e416db7-e835-436c-9f48-767765db0a2a" providerId="AD" clId="Web-{F36823CC-B004-AE3E-9B9C-CDC039572A47}" dt="2023-06-19T07:15:18.424" v="72" actId="20577"/>
          <ac:spMkLst>
            <pc:docMk/>
            <pc:sldMk cId="475157529" sldId="343"/>
            <ac:spMk id="2" creationId="{7065A3EB-62CF-D852-19C7-8778CD962076}"/>
          </ac:spMkLst>
        </pc:spChg>
      </pc:sldChg>
      <pc:sldChg chg="modSp add ord replId">
        <pc:chgData name="Minna Lehtinen" userId="S::minna.lehtinen@ehyt.fi::9e416db7-e835-436c-9f48-767765db0a2a" providerId="AD" clId="Web-{F36823CC-B004-AE3E-9B9C-CDC039572A47}" dt="2023-06-19T07:15:42.519" v="79" actId="20577"/>
        <pc:sldMkLst>
          <pc:docMk/>
          <pc:sldMk cId="827626989" sldId="344"/>
        </pc:sldMkLst>
        <pc:spChg chg="mod">
          <ac:chgData name="Minna Lehtinen" userId="S::minna.lehtinen@ehyt.fi::9e416db7-e835-436c-9f48-767765db0a2a" providerId="AD" clId="Web-{F36823CC-B004-AE3E-9B9C-CDC039572A47}" dt="2023-06-19T07:15:42.519" v="79" actId="20577"/>
          <ac:spMkLst>
            <pc:docMk/>
            <pc:sldMk cId="827626989" sldId="344"/>
            <ac:spMk id="2" creationId="{7065A3EB-62CF-D852-19C7-8778CD962076}"/>
          </ac:spMkLst>
        </pc:spChg>
      </pc:sldChg>
      <pc:sldChg chg="addSp delSp modSp new del">
        <pc:chgData name="Minna Lehtinen" userId="S::minna.lehtinen@ehyt.fi::9e416db7-e835-436c-9f48-767765db0a2a" providerId="AD" clId="Web-{F36823CC-B004-AE3E-9B9C-CDC039572A47}" dt="2023-06-19T07:24:32.879" v="195"/>
        <pc:sldMkLst>
          <pc:docMk/>
          <pc:sldMk cId="1716384496" sldId="345"/>
        </pc:sldMkLst>
        <pc:picChg chg="add del mod">
          <ac:chgData name="Minna Lehtinen" userId="S::minna.lehtinen@ehyt.fi::9e416db7-e835-436c-9f48-767765db0a2a" providerId="AD" clId="Web-{F36823CC-B004-AE3E-9B9C-CDC039572A47}" dt="2023-06-19T07:24:30.316" v="194"/>
          <ac:picMkLst>
            <pc:docMk/>
            <pc:sldMk cId="1716384496" sldId="345"/>
            <ac:picMk id="5" creationId="{17110EF1-1094-89D0-E8EA-6A28CCCBD365}"/>
          </ac:picMkLst>
        </pc:picChg>
      </pc:sldChg>
      <pc:sldChg chg="delSp new del">
        <pc:chgData name="Minna Lehtinen" userId="S::minna.lehtinen@ehyt.fi::9e416db7-e835-436c-9f48-767765db0a2a" providerId="AD" clId="Web-{F36823CC-B004-AE3E-9B9C-CDC039572A47}" dt="2023-06-19T07:24:55.551" v="198"/>
        <pc:sldMkLst>
          <pc:docMk/>
          <pc:sldMk cId="2260384431" sldId="345"/>
        </pc:sldMkLst>
        <pc:spChg chg="del">
          <ac:chgData name="Minna Lehtinen" userId="S::minna.lehtinen@ehyt.fi::9e416db7-e835-436c-9f48-767765db0a2a" providerId="AD" clId="Web-{F36823CC-B004-AE3E-9B9C-CDC039572A47}" dt="2023-06-19T07:24:44.910" v="197"/>
          <ac:spMkLst>
            <pc:docMk/>
            <pc:sldMk cId="2260384431" sldId="345"/>
            <ac:spMk id="3" creationId="{59E5C5AA-EA14-8053-9BB2-F40D825D1491}"/>
          </ac:spMkLst>
        </pc:spChg>
      </pc:sldChg>
      <pc:sldChg chg="modSp ord modNotes">
        <pc:chgData name="Minna Lehtinen" userId="S::minna.lehtinen@ehyt.fi::9e416db7-e835-436c-9f48-767765db0a2a" providerId="AD" clId="Web-{F36823CC-B004-AE3E-9B9C-CDC039572A47}" dt="2023-06-19T08:09:21.337" v="410"/>
        <pc:sldMkLst>
          <pc:docMk/>
          <pc:sldMk cId="2885208666" sldId="345"/>
        </pc:sldMkLst>
        <pc:spChg chg="mod">
          <ac:chgData name="Minna Lehtinen" userId="S::minna.lehtinen@ehyt.fi::9e416db7-e835-436c-9f48-767765db0a2a" providerId="AD" clId="Web-{F36823CC-B004-AE3E-9B9C-CDC039572A47}" dt="2023-06-19T08:00:51.488" v="340" actId="1076"/>
          <ac:spMkLst>
            <pc:docMk/>
            <pc:sldMk cId="2885208666" sldId="345"/>
            <ac:spMk id="2" creationId="{8732203C-03A8-93C5-B5A1-FC58AAC10ACC}"/>
          </ac:spMkLst>
        </pc:spChg>
        <pc:spChg chg="mod">
          <ac:chgData name="Minna Lehtinen" userId="S::minna.lehtinen@ehyt.fi::9e416db7-e835-436c-9f48-767765db0a2a" providerId="AD" clId="Web-{F36823CC-B004-AE3E-9B9C-CDC039572A47}" dt="2023-06-19T08:00:25.425" v="339" actId="14100"/>
          <ac:spMkLst>
            <pc:docMk/>
            <pc:sldMk cId="2885208666" sldId="345"/>
            <ac:spMk id="3" creationId="{6F3AB91A-0E97-196F-0345-3666491035D9}"/>
          </ac:spMkLst>
        </pc:spChg>
        <pc:picChg chg="ord">
          <ac:chgData name="Minna Lehtinen" userId="S::minna.lehtinen@ehyt.fi::9e416db7-e835-436c-9f48-767765db0a2a" providerId="AD" clId="Web-{F36823CC-B004-AE3E-9B9C-CDC039572A47}" dt="2023-06-19T07:28:21.417" v="324"/>
          <ac:picMkLst>
            <pc:docMk/>
            <pc:sldMk cId="2885208666" sldId="345"/>
            <ac:picMk id="6" creationId="{CE9D57A5-7305-0F9E-0B7B-E9F97A7A1DAE}"/>
          </ac:picMkLst>
        </pc:picChg>
      </pc:sldChg>
      <pc:sldChg chg="addSp modSp new del">
        <pc:chgData name="Minna Lehtinen" userId="S::minna.lehtinen@ehyt.fi::9e416db7-e835-436c-9f48-767765db0a2a" providerId="AD" clId="Web-{F36823CC-B004-AE3E-9B9C-CDC039572A47}" dt="2023-06-19T07:30:56.062" v="331"/>
        <pc:sldMkLst>
          <pc:docMk/>
          <pc:sldMk cId="2610687065" sldId="346"/>
        </pc:sldMkLst>
        <pc:spChg chg="mod">
          <ac:chgData name="Minna Lehtinen" userId="S::minna.lehtinen@ehyt.fi::9e416db7-e835-436c-9f48-767765db0a2a" providerId="AD" clId="Web-{F36823CC-B004-AE3E-9B9C-CDC039572A47}" dt="2023-06-19T07:30:44.531" v="329" actId="14100"/>
          <ac:spMkLst>
            <pc:docMk/>
            <pc:sldMk cId="2610687065" sldId="346"/>
            <ac:spMk id="3" creationId="{7A246451-D43A-D11E-F027-3E05A900BEDE}"/>
          </ac:spMkLst>
        </pc:spChg>
        <pc:picChg chg="add">
          <ac:chgData name="Minna Lehtinen" userId="S::minna.lehtinen@ehyt.fi::9e416db7-e835-436c-9f48-767765db0a2a" providerId="AD" clId="Web-{F36823CC-B004-AE3E-9B9C-CDC039572A47}" dt="2023-06-19T07:30:45.593" v="330"/>
          <ac:picMkLst>
            <pc:docMk/>
            <pc:sldMk cId="2610687065" sldId="346"/>
            <ac:picMk id="5" creationId="{15DBC306-01E1-6B2D-DB9F-75762B69078B}"/>
          </ac:picMkLst>
        </pc:picChg>
      </pc:sldChg>
    </pc:docChg>
  </pc:docChgLst>
  <pc:docChgLst>
    <pc:chgData name="Heini Reijonen" userId="S::heini.reijonen@ehyt.fi::10c35dde-3877-4396-9255-e7f1fecaed59" providerId="AD" clId="Web-{61D9FD05-94AE-FBC9-F42A-FDA595AF4F7B}"/>
    <pc:docChg chg="modSld">
      <pc:chgData name="Heini Reijonen" userId="S::heini.reijonen@ehyt.fi::10c35dde-3877-4396-9255-e7f1fecaed59" providerId="AD" clId="Web-{61D9FD05-94AE-FBC9-F42A-FDA595AF4F7B}" dt="2023-02-21T11:20:31.741" v="6" actId="1076"/>
      <pc:docMkLst>
        <pc:docMk/>
      </pc:docMkLst>
      <pc:sldChg chg="addSp modSp">
        <pc:chgData name="Heini Reijonen" userId="S::heini.reijonen@ehyt.fi::10c35dde-3877-4396-9255-e7f1fecaed59" providerId="AD" clId="Web-{61D9FD05-94AE-FBC9-F42A-FDA595AF4F7B}" dt="2023-02-21T11:20:31.741" v="6" actId="1076"/>
        <pc:sldMkLst>
          <pc:docMk/>
          <pc:sldMk cId="4240634063" sldId="294"/>
        </pc:sldMkLst>
        <pc:picChg chg="add mod">
          <ac:chgData name="Heini Reijonen" userId="S::heini.reijonen@ehyt.fi::10c35dde-3877-4396-9255-e7f1fecaed59" providerId="AD" clId="Web-{61D9FD05-94AE-FBC9-F42A-FDA595AF4F7B}" dt="2023-02-21T11:20:31.741" v="6" actId="1076"/>
          <ac:picMkLst>
            <pc:docMk/>
            <pc:sldMk cId="4240634063" sldId="294"/>
            <ac:picMk id="4" creationId="{62B5C2DC-E8EA-9458-69BF-55BA3D2C5529}"/>
          </ac:picMkLst>
        </pc:picChg>
      </pc:sldChg>
      <pc:sldChg chg="modSp">
        <pc:chgData name="Heini Reijonen" userId="S::heini.reijonen@ehyt.fi::10c35dde-3877-4396-9255-e7f1fecaed59" providerId="AD" clId="Web-{61D9FD05-94AE-FBC9-F42A-FDA595AF4F7B}" dt="2023-02-21T10:57:50.069" v="1"/>
        <pc:sldMkLst>
          <pc:docMk/>
          <pc:sldMk cId="3332415911" sldId="297"/>
        </pc:sldMkLst>
        <pc:picChg chg="mod">
          <ac:chgData name="Heini Reijonen" userId="S::heini.reijonen@ehyt.fi::10c35dde-3877-4396-9255-e7f1fecaed59" providerId="AD" clId="Web-{61D9FD05-94AE-FBC9-F42A-FDA595AF4F7B}" dt="2023-02-21T10:57:50.069" v="1"/>
          <ac:picMkLst>
            <pc:docMk/>
            <pc:sldMk cId="3332415911" sldId="297"/>
            <ac:picMk id="2" creationId="{48C3AC5B-928F-B9E5-DF0C-045533A3F2B9}"/>
          </ac:picMkLst>
        </pc:picChg>
      </pc:sldChg>
    </pc:docChg>
  </pc:docChgLst>
  <pc:docChgLst>
    <pc:chgData name="Heini Reijonen" userId="S::heini.reijonen@ehyt.fi::10c35dde-3877-4396-9255-e7f1fecaed59" providerId="AD" clId="Web-{B7330BB1-166A-B154-7BDD-1D005486461D}"/>
    <pc:docChg chg="addSld delSld modSld">
      <pc:chgData name="Heini Reijonen" userId="S::heini.reijonen@ehyt.fi::10c35dde-3877-4396-9255-e7f1fecaed59" providerId="AD" clId="Web-{B7330BB1-166A-B154-7BDD-1D005486461D}" dt="2023-02-15T09:27:21.666" v="36"/>
      <pc:docMkLst>
        <pc:docMk/>
      </pc:docMkLst>
      <pc:sldChg chg="addSp delSp modSp">
        <pc:chgData name="Heini Reijonen" userId="S::heini.reijonen@ehyt.fi::10c35dde-3877-4396-9255-e7f1fecaed59" providerId="AD" clId="Web-{B7330BB1-166A-B154-7BDD-1D005486461D}" dt="2023-02-15T09:21:20.419" v="16"/>
        <pc:sldMkLst>
          <pc:docMk/>
          <pc:sldMk cId="4240634063" sldId="294"/>
        </pc:sldMkLst>
        <pc:picChg chg="add del mod">
          <ac:chgData name="Heini Reijonen" userId="S::heini.reijonen@ehyt.fi::10c35dde-3877-4396-9255-e7f1fecaed59" providerId="AD" clId="Web-{B7330BB1-166A-B154-7BDD-1D005486461D}" dt="2023-02-15T09:21:20.419" v="16"/>
          <ac:picMkLst>
            <pc:docMk/>
            <pc:sldMk cId="4240634063" sldId="294"/>
            <ac:picMk id="3" creationId="{C961E060-85D8-71EC-5608-6F85CC5829AA}"/>
          </ac:picMkLst>
        </pc:picChg>
      </pc:sldChg>
      <pc:sldChg chg="addSp modSp new">
        <pc:chgData name="Heini Reijonen" userId="S::heini.reijonen@ehyt.fi::10c35dde-3877-4396-9255-e7f1fecaed59" providerId="AD" clId="Web-{B7330BB1-166A-B154-7BDD-1D005486461D}" dt="2023-02-15T09:25:13.271" v="20" actId="1076"/>
        <pc:sldMkLst>
          <pc:docMk/>
          <pc:sldMk cId="3332415911" sldId="297"/>
        </pc:sldMkLst>
        <pc:picChg chg="add mod">
          <ac:chgData name="Heini Reijonen" userId="S::heini.reijonen@ehyt.fi::10c35dde-3877-4396-9255-e7f1fecaed59" providerId="AD" clId="Web-{B7330BB1-166A-B154-7BDD-1D005486461D}" dt="2023-02-15T09:25:13.271" v="20" actId="1076"/>
          <ac:picMkLst>
            <pc:docMk/>
            <pc:sldMk cId="3332415911" sldId="297"/>
            <ac:picMk id="2" creationId="{48C3AC5B-928F-B9E5-DF0C-045533A3F2B9}"/>
          </ac:picMkLst>
        </pc:picChg>
      </pc:sldChg>
      <pc:sldChg chg="addSp delSp modSp new del">
        <pc:chgData name="Heini Reijonen" userId="S::heini.reijonen@ehyt.fi::10c35dde-3877-4396-9255-e7f1fecaed59" providerId="AD" clId="Web-{B7330BB1-166A-B154-7BDD-1D005486461D}" dt="2023-02-15T09:27:21.666" v="36"/>
        <pc:sldMkLst>
          <pc:docMk/>
          <pc:sldMk cId="2646971630" sldId="298"/>
        </pc:sldMkLst>
        <pc:picChg chg="add del mod">
          <ac:chgData name="Heini Reijonen" userId="S::heini.reijonen@ehyt.fi::10c35dde-3877-4396-9255-e7f1fecaed59" providerId="AD" clId="Web-{B7330BB1-166A-B154-7BDD-1D005486461D}" dt="2023-02-15T09:27:14.260" v="35"/>
          <ac:picMkLst>
            <pc:docMk/>
            <pc:sldMk cId="2646971630" sldId="298"/>
            <ac:picMk id="5" creationId="{07115E85-28EC-D16C-6FA5-4E522AB8D2D9}"/>
          </ac:picMkLst>
        </pc:picChg>
      </pc:sldChg>
      <pc:sldChg chg="addSp delSp new del">
        <pc:chgData name="Heini Reijonen" userId="S::heini.reijonen@ehyt.fi::10c35dde-3877-4396-9255-e7f1fecaed59" providerId="AD" clId="Web-{B7330BB1-166A-B154-7BDD-1D005486461D}" dt="2023-02-15T09:26:21.226" v="24"/>
        <pc:sldMkLst>
          <pc:docMk/>
          <pc:sldMk cId="4230928225" sldId="298"/>
        </pc:sldMkLst>
        <pc:picChg chg="add del">
          <ac:chgData name="Heini Reijonen" userId="S::heini.reijonen@ehyt.fi::10c35dde-3877-4396-9255-e7f1fecaed59" providerId="AD" clId="Web-{B7330BB1-166A-B154-7BDD-1D005486461D}" dt="2023-02-15T09:26:17.461" v="23"/>
          <ac:picMkLst>
            <pc:docMk/>
            <pc:sldMk cId="4230928225" sldId="298"/>
            <ac:picMk id="5" creationId="{200E0377-36FA-A937-97D4-AA86EBD6D4EB}"/>
          </ac:picMkLst>
        </pc:picChg>
      </pc:sldChg>
    </pc:docChg>
  </pc:docChgLst>
  <pc:docChgLst>
    <pc:chgData name="Minna Lehtinen" userId="S::minna.lehtinen@ehyt.fi::9e416db7-e835-436c-9f48-767765db0a2a" providerId="AD" clId="Web-{F7812EAC-B20A-C783-8071-99173DD360AA}"/>
    <pc:docChg chg="sldOrd">
      <pc:chgData name="Minna Lehtinen" userId="S::minna.lehtinen@ehyt.fi::9e416db7-e835-436c-9f48-767765db0a2a" providerId="AD" clId="Web-{F7812EAC-B20A-C783-8071-99173DD360AA}" dt="2023-05-22T07:54:32.351" v="0"/>
      <pc:docMkLst>
        <pc:docMk/>
      </pc:docMkLst>
      <pc:sldChg chg="ord">
        <pc:chgData name="Minna Lehtinen" userId="S::minna.lehtinen@ehyt.fi::9e416db7-e835-436c-9f48-767765db0a2a" providerId="AD" clId="Web-{F7812EAC-B20A-C783-8071-99173DD360AA}" dt="2023-05-22T07:54:32.351" v="0"/>
        <pc:sldMkLst>
          <pc:docMk/>
          <pc:sldMk cId="2534549822" sldId="317"/>
        </pc:sldMkLst>
      </pc:sldChg>
    </pc:docChg>
  </pc:docChgLst>
  <pc:docChgLst>
    <pc:chgData name="Heini Kärkkäinen" userId="S::heini.karkkainen@ehyt.fi::10c35dde-3877-4396-9255-e7f1fecaed59" providerId="AD" clId="Web-{3C70C144-CEE0-C0F8-D2D2-98372C08CEA3}"/>
    <pc:docChg chg="addSld modSld">
      <pc:chgData name="Heini Kärkkäinen" userId="S::heini.karkkainen@ehyt.fi::10c35dde-3877-4396-9255-e7f1fecaed59" providerId="AD" clId="Web-{3C70C144-CEE0-C0F8-D2D2-98372C08CEA3}" dt="2023-08-24T11:40:38.749" v="28"/>
      <pc:docMkLst>
        <pc:docMk/>
      </pc:docMkLst>
      <pc:sldChg chg="add modTransition modNotes">
        <pc:chgData name="Heini Kärkkäinen" userId="S::heini.karkkainen@ehyt.fi::10c35dde-3877-4396-9255-e7f1fecaed59" providerId="AD" clId="Web-{3C70C144-CEE0-C0F8-D2D2-98372C08CEA3}" dt="2023-08-24T11:40:38.749" v="28"/>
        <pc:sldMkLst>
          <pc:docMk/>
          <pc:sldMk cId="710583169" sldId="347"/>
        </pc:sldMkLst>
      </pc:sldChg>
    </pc:docChg>
  </pc:docChgLst>
  <pc:docChgLst>
    <pc:chgData name="Minna Lehtinen" userId="S::minna.lehtinen@ehyt.fi::9e416db7-e835-436c-9f48-767765db0a2a" providerId="AD" clId="Web-{0C9C6381-E82A-D5A8-12FD-AF4AAA35CF61}"/>
    <pc:docChg chg="modSld">
      <pc:chgData name="Minna Lehtinen" userId="S::minna.lehtinen@ehyt.fi::9e416db7-e835-436c-9f48-767765db0a2a" providerId="AD" clId="Web-{0C9C6381-E82A-D5A8-12FD-AF4AAA35CF61}" dt="2023-03-07T13:09:38.692" v="163" actId="20577"/>
      <pc:docMkLst>
        <pc:docMk/>
      </pc:docMkLst>
      <pc:sldChg chg="modSp">
        <pc:chgData name="Minna Lehtinen" userId="S::minna.lehtinen@ehyt.fi::9e416db7-e835-436c-9f48-767765db0a2a" providerId="AD" clId="Web-{0C9C6381-E82A-D5A8-12FD-AF4AAA35CF61}" dt="2023-03-07T13:09:38.692" v="163" actId="20577"/>
        <pc:sldMkLst>
          <pc:docMk/>
          <pc:sldMk cId="1422998622" sldId="313"/>
        </pc:sldMkLst>
        <pc:spChg chg="mod">
          <ac:chgData name="Minna Lehtinen" userId="S::minna.lehtinen@ehyt.fi::9e416db7-e835-436c-9f48-767765db0a2a" providerId="AD" clId="Web-{0C9C6381-E82A-D5A8-12FD-AF4AAA35CF61}" dt="2023-03-07T13:09:38.692" v="163" actId="20577"/>
          <ac:spMkLst>
            <pc:docMk/>
            <pc:sldMk cId="1422998622" sldId="313"/>
            <ac:spMk id="8" creationId="{92A1919E-D1F7-C3EB-F1CC-E6EEFAE43E71}"/>
          </ac:spMkLst>
        </pc:spChg>
      </pc:sldChg>
      <pc:sldChg chg="modSp">
        <pc:chgData name="Minna Lehtinen" userId="S::minna.lehtinen@ehyt.fi::9e416db7-e835-436c-9f48-767765db0a2a" providerId="AD" clId="Web-{0C9C6381-E82A-D5A8-12FD-AF4AAA35CF61}" dt="2023-03-07T07:27:44.009" v="31" actId="1076"/>
        <pc:sldMkLst>
          <pc:docMk/>
          <pc:sldMk cId="2534549822" sldId="317"/>
        </pc:sldMkLst>
        <pc:spChg chg="mod">
          <ac:chgData name="Minna Lehtinen" userId="S::minna.lehtinen@ehyt.fi::9e416db7-e835-436c-9f48-767765db0a2a" providerId="AD" clId="Web-{0C9C6381-E82A-D5A8-12FD-AF4AAA35CF61}" dt="2023-03-07T07:27:44.009" v="31" actId="1076"/>
          <ac:spMkLst>
            <pc:docMk/>
            <pc:sldMk cId="2534549822" sldId="317"/>
            <ac:spMk id="2" creationId="{7BBC57A8-0BEC-05CA-76D6-EE9A76ACFD51}"/>
          </ac:spMkLst>
        </pc:spChg>
        <pc:picChg chg="mod">
          <ac:chgData name="Minna Lehtinen" userId="S::minna.lehtinen@ehyt.fi::9e416db7-e835-436c-9f48-767765db0a2a" providerId="AD" clId="Web-{0C9C6381-E82A-D5A8-12FD-AF4AAA35CF61}" dt="2023-03-07T07:27:29.665" v="28" actId="14100"/>
          <ac:picMkLst>
            <pc:docMk/>
            <pc:sldMk cId="2534549822" sldId="317"/>
            <ac:picMk id="7" creationId="{6A7D70C5-DBC5-9288-61C3-C434B499C1E1}"/>
          </ac:picMkLst>
        </pc:picChg>
      </pc:sldChg>
      <pc:sldChg chg="modSp">
        <pc:chgData name="Minna Lehtinen" userId="S::minna.lehtinen@ehyt.fi::9e416db7-e835-436c-9f48-767765db0a2a" providerId="AD" clId="Web-{0C9C6381-E82A-D5A8-12FD-AF4AAA35CF61}" dt="2023-03-07T11:45:34.556" v="161" actId="14100"/>
        <pc:sldMkLst>
          <pc:docMk/>
          <pc:sldMk cId="3156498512" sldId="320"/>
        </pc:sldMkLst>
        <pc:spChg chg="mod">
          <ac:chgData name="Minna Lehtinen" userId="S::minna.lehtinen@ehyt.fi::9e416db7-e835-436c-9f48-767765db0a2a" providerId="AD" clId="Web-{0C9C6381-E82A-D5A8-12FD-AF4AAA35CF61}" dt="2023-03-07T11:45:34.556" v="161" actId="14100"/>
          <ac:spMkLst>
            <pc:docMk/>
            <pc:sldMk cId="3156498512" sldId="320"/>
            <ac:spMk id="2" creationId="{7BBC57A8-0BEC-05CA-76D6-EE9A76ACFD51}"/>
          </ac:spMkLst>
        </pc:spChg>
        <pc:picChg chg="mod">
          <ac:chgData name="Minna Lehtinen" userId="S::minna.lehtinen@ehyt.fi::9e416db7-e835-436c-9f48-767765db0a2a" providerId="AD" clId="Web-{0C9C6381-E82A-D5A8-12FD-AF4AAA35CF61}" dt="2023-03-07T11:45:00.259" v="151" actId="14100"/>
          <ac:picMkLst>
            <pc:docMk/>
            <pc:sldMk cId="3156498512" sldId="320"/>
            <ac:picMk id="7" creationId="{6A7D70C5-DBC5-9288-61C3-C434B499C1E1}"/>
          </ac:picMkLst>
        </pc:picChg>
      </pc:sldChg>
      <pc:sldChg chg="addSp modSp modNotes">
        <pc:chgData name="Minna Lehtinen" userId="S::minna.lehtinen@ehyt.fi::9e416db7-e835-436c-9f48-767765db0a2a" providerId="AD" clId="Web-{0C9C6381-E82A-D5A8-12FD-AF4AAA35CF61}" dt="2023-03-07T08:53:15.859" v="65" actId="1076"/>
        <pc:sldMkLst>
          <pc:docMk/>
          <pc:sldMk cId="956536268" sldId="325"/>
        </pc:sldMkLst>
        <pc:spChg chg="mod">
          <ac:chgData name="Minna Lehtinen" userId="S::minna.lehtinen@ehyt.fi::9e416db7-e835-436c-9f48-767765db0a2a" providerId="AD" clId="Web-{0C9C6381-E82A-D5A8-12FD-AF4AAA35CF61}" dt="2023-03-07T08:49:49.108" v="53" actId="20577"/>
          <ac:spMkLst>
            <pc:docMk/>
            <pc:sldMk cId="956536268" sldId="325"/>
            <ac:spMk id="8" creationId="{C8254960-2406-6552-AFF5-C17A969182B1}"/>
          </ac:spMkLst>
        </pc:spChg>
        <pc:spChg chg="mod">
          <ac:chgData name="Minna Lehtinen" userId="S::minna.lehtinen@ehyt.fi::9e416db7-e835-436c-9f48-767765db0a2a" providerId="AD" clId="Web-{0C9C6381-E82A-D5A8-12FD-AF4AAA35CF61}" dt="2023-03-07T08:50:15.390" v="58" actId="1076"/>
          <ac:spMkLst>
            <pc:docMk/>
            <pc:sldMk cId="956536268" sldId="325"/>
            <ac:spMk id="14" creationId="{86196476-F982-5D58-98BE-9E75789E3455}"/>
          </ac:spMkLst>
        </pc:spChg>
        <pc:spChg chg="mod">
          <ac:chgData name="Minna Lehtinen" userId="S::minna.lehtinen@ehyt.fi::9e416db7-e835-436c-9f48-767765db0a2a" providerId="AD" clId="Web-{0C9C6381-E82A-D5A8-12FD-AF4AAA35CF61}" dt="2023-03-07T08:50:04.233" v="56" actId="1076"/>
          <ac:spMkLst>
            <pc:docMk/>
            <pc:sldMk cId="956536268" sldId="325"/>
            <ac:spMk id="16" creationId="{BB5B83E0-915A-2C10-5790-9251202F8A9D}"/>
          </ac:spMkLst>
        </pc:spChg>
        <pc:grpChg chg="add mod">
          <ac:chgData name="Minna Lehtinen" userId="S::minna.lehtinen@ehyt.fi::9e416db7-e835-436c-9f48-767765db0a2a" providerId="AD" clId="Web-{0C9C6381-E82A-D5A8-12FD-AF4AAA35CF61}" dt="2023-03-07T08:53:05" v="63" actId="1076"/>
          <ac:grpSpMkLst>
            <pc:docMk/>
            <pc:sldMk cId="956536268" sldId="325"/>
            <ac:grpSpMk id="2" creationId="{0DE079A6-34F9-3795-4011-ABC209C7DDC0}"/>
          </ac:grpSpMkLst>
        </pc:grpChg>
        <pc:grpChg chg="add mod">
          <ac:chgData name="Minna Lehtinen" userId="S::minna.lehtinen@ehyt.fi::9e416db7-e835-436c-9f48-767765db0a2a" providerId="AD" clId="Web-{0C9C6381-E82A-D5A8-12FD-AF4AAA35CF61}" dt="2023-03-07T08:50:48.577" v="62" actId="1076"/>
          <ac:grpSpMkLst>
            <pc:docMk/>
            <pc:sldMk cId="956536268" sldId="325"/>
            <ac:grpSpMk id="3" creationId="{190DDB40-96C9-4E3B-322B-27AE2DF2A54C}"/>
          </ac:grpSpMkLst>
        </pc:grpChg>
        <pc:grpChg chg="add">
          <ac:chgData name="Minna Lehtinen" userId="S::minna.lehtinen@ehyt.fi::9e416db7-e835-436c-9f48-767765db0a2a" providerId="AD" clId="Web-{0C9C6381-E82A-D5A8-12FD-AF4AAA35CF61}" dt="2023-03-07T08:50:33.171" v="59"/>
          <ac:grpSpMkLst>
            <pc:docMk/>
            <pc:sldMk cId="956536268" sldId="325"/>
            <ac:grpSpMk id="7" creationId="{78D268E8-9E7E-AF20-4E0C-C09E423227B0}"/>
          </ac:grpSpMkLst>
        </pc:grpChg>
        <pc:picChg chg="mod">
          <ac:chgData name="Minna Lehtinen" userId="S::minna.lehtinen@ehyt.fi::9e416db7-e835-436c-9f48-767765db0a2a" providerId="AD" clId="Web-{0C9C6381-E82A-D5A8-12FD-AF4AAA35CF61}" dt="2023-03-07T08:53:15.859" v="65" actId="1076"/>
          <ac:picMkLst>
            <pc:docMk/>
            <pc:sldMk cId="956536268" sldId="325"/>
            <ac:picMk id="6" creationId="{25A5B07F-6533-24D9-B477-279A365D08D7}"/>
          </ac:picMkLst>
        </pc:picChg>
      </pc:sldChg>
    </pc:docChg>
  </pc:docChgLst>
  <pc:docChgLst>
    <pc:chgData name="Minna Lehtinen" userId="S::minna.lehtinen@ehyt.fi::9e416db7-e835-436c-9f48-767765db0a2a" providerId="AD" clId="Web-{476603B3-18E4-9E8A-1966-F0600C9D1CD6}"/>
    <pc:docChg chg="addSld modSld sldOrd">
      <pc:chgData name="Minna Lehtinen" userId="S::minna.lehtinen@ehyt.fi::9e416db7-e835-436c-9f48-767765db0a2a" providerId="AD" clId="Web-{476603B3-18E4-9E8A-1966-F0600C9D1CD6}" dt="2023-02-10T08:46:06.729" v="284" actId="20577"/>
      <pc:docMkLst>
        <pc:docMk/>
      </pc:docMkLst>
      <pc:sldChg chg="modSp">
        <pc:chgData name="Minna Lehtinen" userId="S::minna.lehtinen@ehyt.fi::9e416db7-e835-436c-9f48-767765db0a2a" providerId="AD" clId="Web-{476603B3-18E4-9E8A-1966-F0600C9D1CD6}" dt="2023-02-10T08:26:47.394" v="258" actId="20577"/>
        <pc:sldMkLst>
          <pc:docMk/>
          <pc:sldMk cId="2178923503" sldId="258"/>
        </pc:sldMkLst>
        <pc:spChg chg="mod">
          <ac:chgData name="Minna Lehtinen" userId="S::minna.lehtinen@ehyt.fi::9e416db7-e835-436c-9f48-767765db0a2a" providerId="AD" clId="Web-{476603B3-18E4-9E8A-1966-F0600C9D1CD6}" dt="2023-02-10T08:26:47.394" v="258" actId="20577"/>
          <ac:spMkLst>
            <pc:docMk/>
            <pc:sldMk cId="2178923503" sldId="258"/>
            <ac:spMk id="3" creationId="{E6507D38-B127-517F-6E07-85B06BF1BA82}"/>
          </ac:spMkLst>
        </pc:spChg>
      </pc:sldChg>
      <pc:sldChg chg="modSp">
        <pc:chgData name="Minna Lehtinen" userId="S::minna.lehtinen@ehyt.fi::9e416db7-e835-436c-9f48-767765db0a2a" providerId="AD" clId="Web-{476603B3-18E4-9E8A-1966-F0600C9D1CD6}" dt="2023-02-10T07:53:13.856" v="72" actId="20577"/>
        <pc:sldMkLst>
          <pc:docMk/>
          <pc:sldMk cId="1172405700" sldId="261"/>
        </pc:sldMkLst>
        <pc:spChg chg="mod">
          <ac:chgData name="Minna Lehtinen" userId="S::minna.lehtinen@ehyt.fi::9e416db7-e835-436c-9f48-767765db0a2a" providerId="AD" clId="Web-{476603B3-18E4-9E8A-1966-F0600C9D1CD6}" dt="2023-02-10T07:53:13.856" v="72" actId="20577"/>
          <ac:spMkLst>
            <pc:docMk/>
            <pc:sldMk cId="1172405700" sldId="261"/>
            <ac:spMk id="6" creationId="{4C4E3148-D627-997A-05CA-F20D5FA5B626}"/>
          </ac:spMkLst>
        </pc:spChg>
      </pc:sldChg>
      <pc:sldChg chg="modSp">
        <pc:chgData name="Minna Lehtinen" userId="S::minna.lehtinen@ehyt.fi::9e416db7-e835-436c-9f48-767765db0a2a" providerId="AD" clId="Web-{476603B3-18E4-9E8A-1966-F0600C9D1CD6}" dt="2023-02-10T08:27:36.366" v="263" actId="20577"/>
        <pc:sldMkLst>
          <pc:docMk/>
          <pc:sldMk cId="2798535054" sldId="282"/>
        </pc:sldMkLst>
        <pc:spChg chg="mod">
          <ac:chgData name="Minna Lehtinen" userId="S::minna.lehtinen@ehyt.fi::9e416db7-e835-436c-9f48-767765db0a2a" providerId="AD" clId="Web-{476603B3-18E4-9E8A-1966-F0600C9D1CD6}" dt="2023-02-10T08:27:36.366" v="263" actId="20577"/>
          <ac:spMkLst>
            <pc:docMk/>
            <pc:sldMk cId="2798535054" sldId="282"/>
            <ac:spMk id="12" creationId="{1639E85C-A1DB-0A8B-6D31-8F620AEBCCAD}"/>
          </ac:spMkLst>
        </pc:spChg>
      </pc:sldChg>
      <pc:sldChg chg="addSp delSp modSp new ord">
        <pc:chgData name="Minna Lehtinen" userId="S::minna.lehtinen@ehyt.fi::9e416db7-e835-436c-9f48-767765db0a2a" providerId="AD" clId="Web-{476603B3-18E4-9E8A-1966-F0600C9D1CD6}" dt="2023-02-10T08:21:00.322" v="218" actId="1076"/>
        <pc:sldMkLst>
          <pc:docMk/>
          <pc:sldMk cId="737683483" sldId="283"/>
        </pc:sldMkLst>
        <pc:spChg chg="del">
          <ac:chgData name="Minna Lehtinen" userId="S::minna.lehtinen@ehyt.fi::9e416db7-e835-436c-9f48-767765db0a2a" providerId="AD" clId="Web-{476603B3-18E4-9E8A-1966-F0600C9D1CD6}" dt="2023-02-10T08:12:05.704" v="74"/>
          <ac:spMkLst>
            <pc:docMk/>
            <pc:sldMk cId="737683483" sldId="283"/>
            <ac:spMk id="2" creationId="{655F810E-6CDA-87E0-8FC5-565DEB2C45A9}"/>
          </ac:spMkLst>
        </pc:spChg>
        <pc:spChg chg="add mod">
          <ac:chgData name="Minna Lehtinen" userId="S::minna.lehtinen@ehyt.fi::9e416db7-e835-436c-9f48-767765db0a2a" providerId="AD" clId="Web-{476603B3-18E4-9E8A-1966-F0600C9D1CD6}" dt="2023-02-10T08:21:00.322" v="218" actId="1076"/>
          <ac:spMkLst>
            <pc:docMk/>
            <pc:sldMk cId="737683483" sldId="283"/>
            <ac:spMk id="4" creationId="{4C5318F2-5BCD-FF00-71A0-28661E22F3C3}"/>
          </ac:spMkLst>
        </pc:spChg>
        <pc:picChg chg="add mod ord modCrop">
          <ac:chgData name="Minna Lehtinen" userId="S::minna.lehtinen@ehyt.fi::9e416db7-e835-436c-9f48-767765db0a2a" providerId="AD" clId="Web-{476603B3-18E4-9E8A-1966-F0600C9D1CD6}" dt="2023-02-10T08:17:25.856" v="175"/>
          <ac:picMkLst>
            <pc:docMk/>
            <pc:sldMk cId="737683483" sldId="283"/>
            <ac:picMk id="3" creationId="{FCA16317-9436-9877-EBDF-7CE72E68EEAC}"/>
          </ac:picMkLst>
        </pc:picChg>
        <pc:picChg chg="add mod ord">
          <ac:chgData name="Minna Lehtinen" userId="S::minna.lehtinen@ehyt.fi::9e416db7-e835-436c-9f48-767765db0a2a" providerId="AD" clId="Web-{476603B3-18E4-9E8A-1966-F0600C9D1CD6}" dt="2023-02-10T08:20:55.946" v="217" actId="1076"/>
          <ac:picMkLst>
            <pc:docMk/>
            <pc:sldMk cId="737683483" sldId="283"/>
            <ac:picMk id="5" creationId="{F1397A55-E664-BB47-A3A2-16A79ED08851}"/>
          </ac:picMkLst>
        </pc:picChg>
      </pc:sldChg>
      <pc:sldChg chg="modSp">
        <pc:chgData name="Minna Lehtinen" userId="S::minna.lehtinen@ehyt.fi::9e416db7-e835-436c-9f48-767765db0a2a" providerId="AD" clId="Web-{476603B3-18E4-9E8A-1966-F0600C9D1CD6}" dt="2023-02-10T07:50:47.095" v="25" actId="20577"/>
        <pc:sldMkLst>
          <pc:docMk/>
          <pc:sldMk cId="2407879510" sldId="283"/>
        </pc:sldMkLst>
        <pc:spChg chg="mod">
          <ac:chgData name="Minna Lehtinen" userId="S::minna.lehtinen@ehyt.fi::9e416db7-e835-436c-9f48-767765db0a2a" providerId="AD" clId="Web-{476603B3-18E4-9E8A-1966-F0600C9D1CD6}" dt="2023-02-10T07:50:47.095" v="25" actId="20577"/>
          <ac:spMkLst>
            <pc:docMk/>
            <pc:sldMk cId="2407879510" sldId="283"/>
            <ac:spMk id="2" creationId="{527F2AF6-A4D2-F73B-D0D3-8031F209826E}"/>
          </ac:spMkLst>
        </pc:spChg>
      </pc:sldChg>
      <pc:sldChg chg="ord">
        <pc:chgData name="Minna Lehtinen" userId="S::minna.lehtinen@ehyt.fi::9e416db7-e835-436c-9f48-767765db0a2a" providerId="AD" clId="Web-{476603B3-18E4-9E8A-1966-F0600C9D1CD6}" dt="2023-02-10T08:42:17.712" v="265"/>
        <pc:sldMkLst>
          <pc:docMk/>
          <pc:sldMk cId="3575745765" sldId="286"/>
        </pc:sldMkLst>
      </pc:sldChg>
      <pc:sldChg chg="modSp">
        <pc:chgData name="Minna Lehtinen" userId="S::minna.lehtinen@ehyt.fi::9e416db7-e835-436c-9f48-767765db0a2a" providerId="AD" clId="Web-{476603B3-18E4-9E8A-1966-F0600C9D1CD6}" dt="2023-02-10T08:46:06.729" v="284" actId="20577"/>
        <pc:sldMkLst>
          <pc:docMk/>
          <pc:sldMk cId="2370876865" sldId="287"/>
        </pc:sldMkLst>
        <pc:spChg chg="mod">
          <ac:chgData name="Minna Lehtinen" userId="S::minna.lehtinen@ehyt.fi::9e416db7-e835-436c-9f48-767765db0a2a" providerId="AD" clId="Web-{476603B3-18E4-9E8A-1966-F0600C9D1CD6}" dt="2023-02-10T08:46:06.729" v="284" actId="20577"/>
          <ac:spMkLst>
            <pc:docMk/>
            <pc:sldMk cId="2370876865" sldId="287"/>
            <ac:spMk id="2" creationId="{6D1D8538-19B8-4A7F-E2DD-2227AFC59106}"/>
          </ac:spMkLst>
        </pc:spChg>
      </pc:sldChg>
      <pc:sldChg chg="ord">
        <pc:chgData name="Minna Lehtinen" userId="S::minna.lehtinen@ehyt.fi::9e416db7-e835-436c-9f48-767765db0a2a" providerId="AD" clId="Web-{476603B3-18E4-9E8A-1966-F0600C9D1CD6}" dt="2023-02-10T08:42:12.837" v="264"/>
        <pc:sldMkLst>
          <pc:docMk/>
          <pc:sldMk cId="1651977249" sldId="288"/>
        </pc:sldMkLst>
      </pc:sldChg>
    </pc:docChg>
  </pc:docChgLst>
  <pc:docChgLst>
    <pc:chgData name="Heini Kärkkäinen" userId="S::heini.karkkainen@ehyt.fi::10c35dde-3877-4396-9255-e7f1fecaed59" providerId="AD" clId="Web-{8D9165F2-D10A-16A6-E0A9-D07D6B8B6818}"/>
    <pc:docChg chg="addSld delSld modSld">
      <pc:chgData name="Heini Kärkkäinen" userId="S::heini.karkkainen@ehyt.fi::10c35dde-3877-4396-9255-e7f1fecaed59" providerId="AD" clId="Web-{8D9165F2-D10A-16A6-E0A9-D07D6B8B6818}" dt="2023-10-03T10:47:17.703" v="16"/>
      <pc:docMkLst>
        <pc:docMk/>
      </pc:docMkLst>
      <pc:sldChg chg="del">
        <pc:chgData name="Heini Kärkkäinen" userId="S::heini.karkkainen@ehyt.fi::10c35dde-3877-4396-9255-e7f1fecaed59" providerId="AD" clId="Web-{8D9165F2-D10A-16A6-E0A9-D07D6B8B6818}" dt="2023-10-03T10:47:17.703" v="16"/>
        <pc:sldMkLst>
          <pc:docMk/>
          <pc:sldMk cId="2241412169" sldId="308"/>
        </pc:sldMkLst>
      </pc:sldChg>
      <pc:sldChg chg="addSp modSp new del">
        <pc:chgData name="Heini Kärkkäinen" userId="S::heini.karkkainen@ehyt.fi::10c35dde-3877-4396-9255-e7f1fecaed59" providerId="AD" clId="Web-{8D9165F2-D10A-16A6-E0A9-D07D6B8B6818}" dt="2023-10-03T10:47:17.703" v="15"/>
        <pc:sldMkLst>
          <pc:docMk/>
          <pc:sldMk cId="1213393738" sldId="361"/>
        </pc:sldMkLst>
        <pc:picChg chg="add mod">
          <ac:chgData name="Heini Kärkkäinen" userId="S::heini.karkkainen@ehyt.fi::10c35dde-3877-4396-9255-e7f1fecaed59" providerId="AD" clId="Web-{8D9165F2-D10A-16A6-E0A9-D07D6B8B6818}" dt="2023-10-03T10:41:45.590" v="8" actId="14100"/>
          <ac:picMkLst>
            <pc:docMk/>
            <pc:sldMk cId="1213393738" sldId="361"/>
            <ac:picMk id="3" creationId="{F3B2D1FC-D947-CE6F-3B88-223113331F36}"/>
          </ac:picMkLst>
        </pc:picChg>
      </pc:sldChg>
      <pc:sldChg chg="addSp modSp new modNotes">
        <pc:chgData name="Heini Kärkkäinen" userId="S::heini.karkkainen@ehyt.fi::10c35dde-3877-4396-9255-e7f1fecaed59" providerId="AD" clId="Web-{8D9165F2-D10A-16A6-E0A9-D07D6B8B6818}" dt="2023-10-03T10:46:53.406" v="14"/>
        <pc:sldMkLst>
          <pc:docMk/>
          <pc:sldMk cId="2857853032" sldId="362"/>
        </pc:sldMkLst>
        <pc:picChg chg="add mod">
          <ac:chgData name="Heini Kärkkäinen" userId="S::heini.karkkainen@ehyt.fi::10c35dde-3877-4396-9255-e7f1fecaed59" providerId="AD" clId="Web-{8D9165F2-D10A-16A6-E0A9-D07D6B8B6818}" dt="2023-10-03T10:46:07.390" v="12" actId="14100"/>
          <ac:picMkLst>
            <pc:docMk/>
            <pc:sldMk cId="2857853032" sldId="362"/>
            <ac:picMk id="2" creationId="{51AF9A8E-932B-A167-B264-B4B379E87BAC}"/>
          </ac:picMkLst>
        </pc:picChg>
      </pc:sldChg>
    </pc:docChg>
  </pc:docChgLst>
  <pc:docChgLst>
    <pc:chgData name="Minna Lehtinen" userId="S::minna.lehtinen@ehyt.fi::9e416db7-e835-436c-9f48-767765db0a2a" providerId="AD" clId="Web-{96C240DB-3C19-A4DE-CDF8-60BFFEE6ACA4}"/>
    <pc:docChg chg="modSld">
      <pc:chgData name="Minna Lehtinen" userId="S::minna.lehtinen@ehyt.fi::9e416db7-e835-436c-9f48-767765db0a2a" providerId="AD" clId="Web-{96C240DB-3C19-A4DE-CDF8-60BFFEE6ACA4}" dt="2023-12-08T08:20:03.256" v="1" actId="20577"/>
      <pc:docMkLst>
        <pc:docMk/>
      </pc:docMkLst>
      <pc:sldChg chg="modSp">
        <pc:chgData name="Minna Lehtinen" userId="S::minna.lehtinen@ehyt.fi::9e416db7-e835-436c-9f48-767765db0a2a" providerId="AD" clId="Web-{96C240DB-3C19-A4DE-CDF8-60BFFEE6ACA4}" dt="2023-12-08T08:20:03.256" v="1" actId="20577"/>
        <pc:sldMkLst>
          <pc:docMk/>
          <pc:sldMk cId="710583169" sldId="347"/>
        </pc:sldMkLst>
        <pc:spChg chg="mod">
          <ac:chgData name="Minna Lehtinen" userId="S::minna.lehtinen@ehyt.fi::9e416db7-e835-436c-9f48-767765db0a2a" providerId="AD" clId="Web-{96C240DB-3C19-A4DE-CDF8-60BFFEE6ACA4}" dt="2023-12-08T08:20:03.256" v="1" actId="20577"/>
          <ac:spMkLst>
            <pc:docMk/>
            <pc:sldMk cId="710583169" sldId="347"/>
            <ac:spMk id="3" creationId="{E6507D38-B127-517F-6E07-85B06BF1BA82}"/>
          </ac:spMkLst>
        </pc:spChg>
      </pc:sldChg>
    </pc:docChg>
  </pc:docChgLst>
  <pc:docChgLst>
    <pc:chgData name="Heini Kärkkäinen" userId="S::heini.karkkainen@ehyt.fi::10c35dde-3877-4396-9255-e7f1fecaed59" providerId="AD" clId="Web-{6559A638-D1DA-49DC-A4D9-07D0B7DA893E}"/>
    <pc:docChg chg="addSld delSld modSld">
      <pc:chgData name="Heini Kärkkäinen" userId="S::heini.karkkainen@ehyt.fi::10c35dde-3877-4396-9255-e7f1fecaed59" providerId="AD" clId="Web-{6559A638-D1DA-49DC-A4D9-07D0B7DA893E}" dt="2023-11-13T13:31:21.561" v="46" actId="20577"/>
      <pc:docMkLst>
        <pc:docMk/>
      </pc:docMkLst>
      <pc:sldChg chg="modSp">
        <pc:chgData name="Heini Kärkkäinen" userId="S::heini.karkkainen@ehyt.fi::10c35dde-3877-4396-9255-e7f1fecaed59" providerId="AD" clId="Web-{6559A638-D1DA-49DC-A4D9-07D0B7DA893E}" dt="2023-11-13T13:31:21.561" v="46" actId="20577"/>
        <pc:sldMkLst>
          <pc:docMk/>
          <pc:sldMk cId="1321606694" sldId="291"/>
        </pc:sldMkLst>
        <pc:spChg chg="mod">
          <ac:chgData name="Heini Kärkkäinen" userId="S::heini.karkkainen@ehyt.fi::10c35dde-3877-4396-9255-e7f1fecaed59" providerId="AD" clId="Web-{6559A638-D1DA-49DC-A4D9-07D0B7DA893E}" dt="2023-11-13T13:31:21.561" v="46" actId="20577"/>
          <ac:spMkLst>
            <pc:docMk/>
            <pc:sldMk cId="1321606694" sldId="291"/>
            <ac:spMk id="6" creationId="{B70812A4-0ECE-57C5-15D3-58002C9839CB}"/>
          </ac:spMkLst>
        </pc:spChg>
      </pc:sldChg>
      <pc:sldChg chg="add">
        <pc:chgData name="Heini Kärkkäinen" userId="S::heini.karkkainen@ehyt.fi::10c35dde-3877-4396-9255-e7f1fecaed59" providerId="AD" clId="Web-{6559A638-D1DA-49DC-A4D9-07D0B7DA893E}" dt="2023-11-13T11:06:39.004" v="16"/>
        <pc:sldMkLst>
          <pc:docMk/>
          <pc:sldMk cId="706923943" sldId="365"/>
        </pc:sldMkLst>
      </pc:sldChg>
      <pc:sldChg chg="modSp del">
        <pc:chgData name="Heini Kärkkäinen" userId="S::heini.karkkainen@ehyt.fi::10c35dde-3877-4396-9255-e7f1fecaed59" providerId="AD" clId="Web-{6559A638-D1DA-49DC-A4D9-07D0B7DA893E}" dt="2023-11-13T11:06:35.910" v="15"/>
        <pc:sldMkLst>
          <pc:docMk/>
          <pc:sldMk cId="2915726107" sldId="365"/>
        </pc:sldMkLst>
        <pc:spChg chg="mod">
          <ac:chgData name="Heini Kärkkäinen" userId="S::heini.karkkainen@ehyt.fi::10c35dde-3877-4396-9255-e7f1fecaed59" providerId="AD" clId="Web-{6559A638-D1DA-49DC-A4D9-07D0B7DA893E}" dt="2023-11-13T11:01:38.437" v="14" actId="20577"/>
          <ac:spMkLst>
            <pc:docMk/>
            <pc:sldMk cId="2915726107" sldId="365"/>
            <ac:spMk id="8" creationId="{91391337-75A2-9E8F-B178-3B549921BF14}"/>
          </ac:spMkLst>
        </pc:spChg>
      </pc:sldChg>
    </pc:docChg>
  </pc:docChgLst>
  <pc:docChgLst>
    <pc:chgData name="Heini Kärkkäinen" userId="S::heini.karkkainen@ehyt.fi::10c35dde-3877-4396-9255-e7f1fecaed59" providerId="AD" clId="Web-{E0FE029A-2441-C1EE-6DE8-923A57592AFC}"/>
    <pc:docChg chg="modSld sldOrd">
      <pc:chgData name="Heini Kärkkäinen" userId="S::heini.karkkainen@ehyt.fi::10c35dde-3877-4396-9255-e7f1fecaed59" providerId="AD" clId="Web-{E0FE029A-2441-C1EE-6DE8-923A57592AFC}" dt="2023-09-13T12:01:47.814" v="239"/>
      <pc:docMkLst>
        <pc:docMk/>
      </pc:docMkLst>
      <pc:sldChg chg="modNotes">
        <pc:chgData name="Heini Kärkkäinen" userId="S::heini.karkkainen@ehyt.fi::10c35dde-3877-4396-9255-e7f1fecaed59" providerId="AD" clId="Web-{E0FE029A-2441-C1EE-6DE8-923A57592AFC}" dt="2023-09-13T11:30:59.186" v="185"/>
        <pc:sldMkLst>
          <pc:docMk/>
          <pc:sldMk cId="3302995666" sldId="279"/>
        </pc:sldMkLst>
      </pc:sldChg>
      <pc:sldChg chg="ord">
        <pc:chgData name="Heini Kärkkäinen" userId="S::heini.karkkainen@ehyt.fi::10c35dde-3877-4396-9255-e7f1fecaed59" providerId="AD" clId="Web-{E0FE029A-2441-C1EE-6DE8-923A57592AFC}" dt="2023-09-13T11:31:18.562" v="186"/>
        <pc:sldMkLst>
          <pc:docMk/>
          <pc:sldMk cId="2086850674" sldId="326"/>
        </pc:sldMkLst>
      </pc:sldChg>
      <pc:sldChg chg="modNotes">
        <pc:chgData name="Heini Kärkkäinen" userId="S::heini.karkkainen@ehyt.fi::10c35dde-3877-4396-9255-e7f1fecaed59" providerId="AD" clId="Web-{E0FE029A-2441-C1EE-6DE8-923A57592AFC}" dt="2023-09-13T12:01:47.814" v="239"/>
        <pc:sldMkLst>
          <pc:docMk/>
          <pc:sldMk cId="710583169" sldId="347"/>
        </pc:sldMkLst>
      </pc:sldChg>
      <pc:sldChg chg="modSp modNotes">
        <pc:chgData name="Heini Kärkkäinen" userId="S::heini.karkkainen@ehyt.fi::10c35dde-3877-4396-9255-e7f1fecaed59" providerId="AD" clId="Web-{E0FE029A-2441-C1EE-6DE8-923A57592AFC}" dt="2023-09-13T11:37:29.632" v="235"/>
        <pc:sldMkLst>
          <pc:docMk/>
          <pc:sldMk cId="1617117429" sldId="358"/>
        </pc:sldMkLst>
        <pc:spChg chg="mod">
          <ac:chgData name="Heini Kärkkäinen" userId="S::heini.karkkainen@ehyt.fi::10c35dde-3877-4396-9255-e7f1fecaed59" providerId="AD" clId="Web-{E0FE029A-2441-C1EE-6DE8-923A57592AFC}" dt="2023-09-13T11:24:31.991" v="183" actId="20577"/>
          <ac:spMkLst>
            <pc:docMk/>
            <pc:sldMk cId="1617117429" sldId="358"/>
            <ac:spMk id="2" creationId="{8D4CD717-86F7-AFC6-6DCB-5494EF69D12B}"/>
          </ac:spMkLst>
        </pc:spChg>
        <pc:spChg chg="mod">
          <ac:chgData name="Heini Kärkkäinen" userId="S::heini.karkkainen@ehyt.fi::10c35dde-3877-4396-9255-e7f1fecaed59" providerId="AD" clId="Web-{E0FE029A-2441-C1EE-6DE8-923A57592AFC}" dt="2023-09-13T11:24:24.928" v="181" actId="20577"/>
          <ac:spMkLst>
            <pc:docMk/>
            <pc:sldMk cId="1617117429" sldId="358"/>
            <ac:spMk id="3" creationId="{AC9F1D30-A1A5-288E-B078-D5C63B45AEE4}"/>
          </ac:spMkLst>
        </pc:spChg>
      </pc:sldChg>
    </pc:docChg>
  </pc:docChgLst>
  <pc:docChgLst>
    <pc:chgData name="Minna Lehtinen" userId="S::minna.lehtinen@ehyt.fi::9e416db7-e835-436c-9f48-767765db0a2a" providerId="AD" clId="Web-{1838A15D-B7D6-7D79-A006-B72883DB5B1A}"/>
    <pc:docChg chg="modSld">
      <pc:chgData name="Minna Lehtinen" userId="S::minna.lehtinen@ehyt.fi::9e416db7-e835-436c-9f48-767765db0a2a" providerId="AD" clId="Web-{1838A15D-B7D6-7D79-A006-B72883DB5B1A}" dt="2023-03-06T11:57:57.119" v="14" actId="20577"/>
      <pc:docMkLst>
        <pc:docMk/>
      </pc:docMkLst>
      <pc:sldChg chg="modSp">
        <pc:chgData name="Minna Lehtinen" userId="S::minna.lehtinen@ehyt.fi::9e416db7-e835-436c-9f48-767765db0a2a" providerId="AD" clId="Web-{1838A15D-B7D6-7D79-A006-B72883DB5B1A}" dt="2023-03-06T11:55:25.354" v="3" actId="20577"/>
        <pc:sldMkLst>
          <pc:docMk/>
          <pc:sldMk cId="705144421" sldId="284"/>
        </pc:sldMkLst>
        <pc:spChg chg="mod">
          <ac:chgData name="Minna Lehtinen" userId="S::minna.lehtinen@ehyt.fi::9e416db7-e835-436c-9f48-767765db0a2a" providerId="AD" clId="Web-{1838A15D-B7D6-7D79-A006-B72883DB5B1A}" dt="2023-03-06T11:55:25.354" v="3" actId="20577"/>
          <ac:spMkLst>
            <pc:docMk/>
            <pc:sldMk cId="705144421" sldId="284"/>
            <ac:spMk id="2" creationId="{2E396159-D9F3-3ED9-3282-7D3D7B3C9DAA}"/>
          </ac:spMkLst>
        </pc:spChg>
      </pc:sldChg>
      <pc:sldChg chg="modSp">
        <pc:chgData name="Minna Lehtinen" userId="S::minna.lehtinen@ehyt.fi::9e416db7-e835-436c-9f48-767765db0a2a" providerId="AD" clId="Web-{1838A15D-B7D6-7D79-A006-B72883DB5B1A}" dt="2023-03-06T11:55:12.479" v="1" actId="20577"/>
        <pc:sldMkLst>
          <pc:docMk/>
          <pc:sldMk cId="1416136732" sldId="285"/>
        </pc:sldMkLst>
        <pc:spChg chg="mod">
          <ac:chgData name="Minna Lehtinen" userId="S::minna.lehtinen@ehyt.fi::9e416db7-e835-436c-9f48-767765db0a2a" providerId="AD" clId="Web-{1838A15D-B7D6-7D79-A006-B72883DB5B1A}" dt="2023-03-06T11:55:12.479" v="1" actId="20577"/>
          <ac:spMkLst>
            <pc:docMk/>
            <pc:sldMk cId="1416136732" sldId="285"/>
            <ac:spMk id="2" creationId="{2A0F1CD1-B408-9462-3C9F-A9527757836A}"/>
          </ac:spMkLst>
        </pc:spChg>
      </pc:sldChg>
      <pc:sldChg chg="modSp">
        <pc:chgData name="Minna Lehtinen" userId="S::minna.lehtinen@ehyt.fi::9e416db7-e835-436c-9f48-767765db0a2a" providerId="AD" clId="Web-{1838A15D-B7D6-7D79-A006-B72883DB5B1A}" dt="2023-03-06T11:57:57.119" v="14" actId="20577"/>
        <pc:sldMkLst>
          <pc:docMk/>
          <pc:sldMk cId="1422998622" sldId="313"/>
        </pc:sldMkLst>
        <pc:spChg chg="mod">
          <ac:chgData name="Minna Lehtinen" userId="S::minna.lehtinen@ehyt.fi::9e416db7-e835-436c-9f48-767765db0a2a" providerId="AD" clId="Web-{1838A15D-B7D6-7D79-A006-B72883DB5B1A}" dt="2023-03-06T11:57:57.119" v="14" actId="20577"/>
          <ac:spMkLst>
            <pc:docMk/>
            <pc:sldMk cId="1422998622" sldId="313"/>
            <ac:spMk id="8" creationId="{92A1919E-D1F7-C3EB-F1CC-E6EEFAE43E71}"/>
          </ac:spMkLst>
        </pc:spChg>
      </pc:sldChg>
      <pc:sldChg chg="modSp">
        <pc:chgData name="Minna Lehtinen" userId="S::minna.lehtinen@ehyt.fi::9e416db7-e835-436c-9f48-767765db0a2a" providerId="AD" clId="Web-{1838A15D-B7D6-7D79-A006-B72883DB5B1A}" dt="2023-03-06T11:57:52.166" v="13" actId="20577"/>
        <pc:sldMkLst>
          <pc:docMk/>
          <pc:sldMk cId="2820049661" sldId="314"/>
        </pc:sldMkLst>
        <pc:spChg chg="mod">
          <ac:chgData name="Minna Lehtinen" userId="S::minna.lehtinen@ehyt.fi::9e416db7-e835-436c-9f48-767765db0a2a" providerId="AD" clId="Web-{1838A15D-B7D6-7D79-A006-B72883DB5B1A}" dt="2023-03-06T11:57:52.166" v="13" actId="20577"/>
          <ac:spMkLst>
            <pc:docMk/>
            <pc:sldMk cId="2820049661" sldId="314"/>
            <ac:spMk id="8" creationId="{92A1919E-D1F7-C3EB-F1CC-E6EEFAE43E71}"/>
          </ac:spMkLst>
        </pc:spChg>
      </pc:sldChg>
      <pc:sldChg chg="modSp">
        <pc:chgData name="Minna Lehtinen" userId="S::minna.lehtinen@ehyt.fi::9e416db7-e835-436c-9f48-767765db0a2a" providerId="AD" clId="Web-{1838A15D-B7D6-7D79-A006-B72883DB5B1A}" dt="2023-03-06T11:57:20.338" v="11" actId="20577"/>
        <pc:sldMkLst>
          <pc:docMk/>
          <pc:sldMk cId="269583404" sldId="315"/>
        </pc:sldMkLst>
        <pc:spChg chg="mod">
          <ac:chgData name="Minna Lehtinen" userId="S::minna.lehtinen@ehyt.fi::9e416db7-e835-436c-9f48-767765db0a2a" providerId="AD" clId="Web-{1838A15D-B7D6-7D79-A006-B72883DB5B1A}" dt="2023-03-06T11:57:20.338" v="11" actId="20577"/>
          <ac:spMkLst>
            <pc:docMk/>
            <pc:sldMk cId="269583404" sldId="315"/>
            <ac:spMk id="8" creationId="{92A1919E-D1F7-C3EB-F1CC-E6EEFAE43E71}"/>
          </ac:spMkLst>
        </pc:spChg>
      </pc:sldChg>
      <pc:sldChg chg="modSp">
        <pc:chgData name="Minna Lehtinen" userId="S::minna.lehtinen@ehyt.fi::9e416db7-e835-436c-9f48-767765db0a2a" providerId="AD" clId="Web-{1838A15D-B7D6-7D79-A006-B72883DB5B1A}" dt="2023-03-06T11:56:47.073" v="9" actId="20577"/>
        <pc:sldMkLst>
          <pc:docMk/>
          <pc:sldMk cId="3245512860" sldId="316"/>
        </pc:sldMkLst>
        <pc:spChg chg="mod">
          <ac:chgData name="Minna Lehtinen" userId="S::minna.lehtinen@ehyt.fi::9e416db7-e835-436c-9f48-767765db0a2a" providerId="AD" clId="Web-{1838A15D-B7D6-7D79-A006-B72883DB5B1A}" dt="2023-03-06T11:56:47.073" v="9" actId="20577"/>
          <ac:spMkLst>
            <pc:docMk/>
            <pc:sldMk cId="3245512860" sldId="316"/>
            <ac:spMk id="8" creationId="{92A1919E-D1F7-C3EB-F1CC-E6EEFAE43E71}"/>
          </ac:spMkLst>
        </pc:spChg>
      </pc:sldChg>
      <pc:sldChg chg="modSp">
        <pc:chgData name="Minna Lehtinen" userId="S::minna.lehtinen@ehyt.fi::9e416db7-e835-436c-9f48-767765db0a2a" providerId="AD" clId="Web-{1838A15D-B7D6-7D79-A006-B72883DB5B1A}" dt="2023-03-06T11:55:52.542" v="5" actId="20577"/>
        <pc:sldMkLst>
          <pc:docMk/>
          <pc:sldMk cId="2086850674" sldId="326"/>
        </pc:sldMkLst>
        <pc:spChg chg="mod">
          <ac:chgData name="Minna Lehtinen" userId="S::minna.lehtinen@ehyt.fi::9e416db7-e835-436c-9f48-767765db0a2a" providerId="AD" clId="Web-{1838A15D-B7D6-7D79-A006-B72883DB5B1A}" dt="2023-03-06T11:55:52.542" v="5" actId="20577"/>
          <ac:spMkLst>
            <pc:docMk/>
            <pc:sldMk cId="2086850674" sldId="326"/>
            <ac:spMk id="2" creationId="{2E396159-D9F3-3ED9-3282-7D3D7B3C9DAA}"/>
          </ac:spMkLst>
        </pc:spChg>
      </pc:sldChg>
      <pc:sldChg chg="modSp">
        <pc:chgData name="Minna Lehtinen" userId="S::minna.lehtinen@ehyt.fi::9e416db7-e835-436c-9f48-767765db0a2a" providerId="AD" clId="Web-{1838A15D-B7D6-7D79-A006-B72883DB5B1A}" dt="2023-03-06T11:56:09.854" v="7" actId="20577"/>
        <pc:sldMkLst>
          <pc:docMk/>
          <pc:sldMk cId="4061093785" sldId="327"/>
        </pc:sldMkLst>
        <pc:spChg chg="mod">
          <ac:chgData name="Minna Lehtinen" userId="S::minna.lehtinen@ehyt.fi::9e416db7-e835-436c-9f48-767765db0a2a" providerId="AD" clId="Web-{1838A15D-B7D6-7D79-A006-B72883DB5B1A}" dt="2023-03-06T11:56:09.854" v="7" actId="20577"/>
          <ac:spMkLst>
            <pc:docMk/>
            <pc:sldMk cId="4061093785" sldId="327"/>
            <ac:spMk id="2" creationId="{2E396159-D9F3-3ED9-3282-7D3D7B3C9DAA}"/>
          </ac:spMkLst>
        </pc:spChg>
      </pc:sldChg>
    </pc:docChg>
  </pc:docChgLst>
  <pc:docChgLst>
    <pc:chgData name="Heini Reijonen" userId="S::heini.reijonen@ehyt.fi::10c35dde-3877-4396-9255-e7f1fecaed59" providerId="AD" clId="Web-{EB619FB3-D0D6-394C-6429-23F14E34B571}"/>
    <pc:docChg chg="modSld">
      <pc:chgData name="Heini Reijonen" userId="S::heini.reijonen@ehyt.fi::10c35dde-3877-4396-9255-e7f1fecaed59" providerId="AD" clId="Web-{EB619FB3-D0D6-394C-6429-23F14E34B571}" dt="2023-03-06T13:13:54.582" v="77" actId="20577"/>
      <pc:docMkLst>
        <pc:docMk/>
      </pc:docMkLst>
      <pc:sldChg chg="modSp">
        <pc:chgData name="Heini Reijonen" userId="S::heini.reijonen@ehyt.fi::10c35dde-3877-4396-9255-e7f1fecaed59" providerId="AD" clId="Web-{EB619FB3-D0D6-394C-6429-23F14E34B571}" dt="2023-03-06T09:42:09.742" v="30" actId="20577"/>
        <pc:sldMkLst>
          <pc:docMk/>
          <pc:sldMk cId="705144421" sldId="284"/>
        </pc:sldMkLst>
        <pc:spChg chg="mod">
          <ac:chgData name="Heini Reijonen" userId="S::heini.reijonen@ehyt.fi::10c35dde-3877-4396-9255-e7f1fecaed59" providerId="AD" clId="Web-{EB619FB3-D0D6-394C-6429-23F14E34B571}" dt="2023-03-06T09:42:09.742" v="30" actId="20577"/>
          <ac:spMkLst>
            <pc:docMk/>
            <pc:sldMk cId="705144421" sldId="284"/>
            <ac:spMk id="2" creationId="{2E396159-D9F3-3ED9-3282-7D3D7B3C9DAA}"/>
          </ac:spMkLst>
        </pc:spChg>
        <pc:spChg chg="mod">
          <ac:chgData name="Heini Reijonen" userId="S::heini.reijonen@ehyt.fi::10c35dde-3877-4396-9255-e7f1fecaed59" providerId="AD" clId="Web-{EB619FB3-D0D6-394C-6429-23F14E34B571}" dt="2023-03-06T09:18:10.942" v="20" actId="20577"/>
          <ac:spMkLst>
            <pc:docMk/>
            <pc:sldMk cId="705144421" sldId="284"/>
            <ac:spMk id="3" creationId="{BEE4D38B-CE95-F1A0-E1B7-FABB335D94FA}"/>
          </ac:spMkLst>
        </pc:spChg>
      </pc:sldChg>
      <pc:sldChg chg="modSp">
        <pc:chgData name="Heini Reijonen" userId="S::heini.reijonen@ehyt.fi::10c35dde-3877-4396-9255-e7f1fecaed59" providerId="AD" clId="Web-{EB619FB3-D0D6-394C-6429-23F14E34B571}" dt="2023-03-06T09:18:14.645" v="21" actId="20577"/>
        <pc:sldMkLst>
          <pc:docMk/>
          <pc:sldMk cId="1416136732" sldId="285"/>
        </pc:sldMkLst>
        <pc:spChg chg="mod">
          <ac:chgData name="Heini Reijonen" userId="S::heini.reijonen@ehyt.fi::10c35dde-3877-4396-9255-e7f1fecaed59" providerId="AD" clId="Web-{EB619FB3-D0D6-394C-6429-23F14E34B571}" dt="2023-03-06T09:18:14.645" v="21" actId="20577"/>
          <ac:spMkLst>
            <pc:docMk/>
            <pc:sldMk cId="1416136732" sldId="285"/>
            <ac:spMk id="3" creationId="{B501D8AF-DF47-5C9E-3E29-EF3F48A682DD}"/>
          </ac:spMkLst>
        </pc:spChg>
      </pc:sldChg>
      <pc:sldChg chg="modSp">
        <pc:chgData name="Heini Reijonen" userId="S::heini.reijonen@ehyt.fi::10c35dde-3877-4396-9255-e7f1fecaed59" providerId="AD" clId="Web-{EB619FB3-D0D6-394C-6429-23F14E34B571}" dt="2023-03-06T09:18:18.817" v="22" actId="20577"/>
        <pc:sldMkLst>
          <pc:docMk/>
          <pc:sldMk cId="2370876865" sldId="287"/>
        </pc:sldMkLst>
        <pc:spChg chg="mod">
          <ac:chgData name="Heini Reijonen" userId="S::heini.reijonen@ehyt.fi::10c35dde-3877-4396-9255-e7f1fecaed59" providerId="AD" clId="Web-{EB619FB3-D0D6-394C-6429-23F14E34B571}" dt="2023-03-06T09:06:53.206" v="5" actId="20577"/>
          <ac:spMkLst>
            <pc:docMk/>
            <pc:sldMk cId="2370876865" sldId="287"/>
            <ac:spMk id="2" creationId="{6D1D8538-19B8-4A7F-E2DD-2227AFC59106}"/>
          </ac:spMkLst>
        </pc:spChg>
        <pc:spChg chg="mod">
          <ac:chgData name="Heini Reijonen" userId="S::heini.reijonen@ehyt.fi::10c35dde-3877-4396-9255-e7f1fecaed59" providerId="AD" clId="Web-{EB619FB3-D0D6-394C-6429-23F14E34B571}" dt="2023-03-06T09:18:18.817" v="22" actId="20577"/>
          <ac:spMkLst>
            <pc:docMk/>
            <pc:sldMk cId="2370876865" sldId="287"/>
            <ac:spMk id="3" creationId="{6F3AB91A-0E97-196F-0345-3666491035D9}"/>
          </ac:spMkLst>
        </pc:spChg>
      </pc:sldChg>
      <pc:sldChg chg="modSp">
        <pc:chgData name="Heini Reijonen" userId="S::heini.reijonen@ehyt.fi::10c35dde-3877-4396-9255-e7f1fecaed59" providerId="AD" clId="Web-{EB619FB3-D0D6-394C-6429-23F14E34B571}" dt="2023-03-06T09:07:11.784" v="8" actId="20577"/>
        <pc:sldMkLst>
          <pc:docMk/>
          <pc:sldMk cId="2797155603" sldId="290"/>
        </pc:sldMkLst>
        <pc:spChg chg="mod">
          <ac:chgData name="Heini Reijonen" userId="S::heini.reijonen@ehyt.fi::10c35dde-3877-4396-9255-e7f1fecaed59" providerId="AD" clId="Web-{EB619FB3-D0D6-394C-6429-23F14E34B571}" dt="2023-03-06T09:07:11.784" v="8" actId="20577"/>
          <ac:spMkLst>
            <pc:docMk/>
            <pc:sldMk cId="2797155603" sldId="290"/>
            <ac:spMk id="2" creationId="{7B82E947-9371-19A3-081A-09D62596E196}"/>
          </ac:spMkLst>
        </pc:spChg>
      </pc:sldChg>
      <pc:sldChg chg="modSp">
        <pc:chgData name="Heini Reijonen" userId="S::heini.reijonen@ehyt.fi::10c35dde-3877-4396-9255-e7f1fecaed59" providerId="AD" clId="Web-{EB619FB3-D0D6-394C-6429-23F14E34B571}" dt="2023-03-06T12:01:11.040" v="42" actId="20577"/>
        <pc:sldMkLst>
          <pc:docMk/>
          <pc:sldMk cId="1321606694" sldId="291"/>
        </pc:sldMkLst>
        <pc:spChg chg="mod">
          <ac:chgData name="Heini Reijonen" userId="S::heini.reijonen@ehyt.fi::10c35dde-3877-4396-9255-e7f1fecaed59" providerId="AD" clId="Web-{EB619FB3-D0D6-394C-6429-23F14E34B571}" dt="2023-03-06T12:01:11.040" v="42" actId="20577"/>
          <ac:spMkLst>
            <pc:docMk/>
            <pc:sldMk cId="1321606694" sldId="291"/>
            <ac:spMk id="6" creationId="{B70812A4-0ECE-57C5-15D3-58002C9839CB}"/>
          </ac:spMkLst>
        </pc:spChg>
      </pc:sldChg>
      <pc:sldChg chg="modSp">
        <pc:chgData name="Heini Reijonen" userId="S::heini.reijonen@ehyt.fi::10c35dde-3877-4396-9255-e7f1fecaed59" providerId="AD" clId="Web-{EB619FB3-D0D6-394C-6429-23F14E34B571}" dt="2023-03-06T09:56:06.479" v="41" actId="20577"/>
        <pc:sldMkLst>
          <pc:docMk/>
          <pc:sldMk cId="3243185963" sldId="300"/>
        </pc:sldMkLst>
        <pc:spChg chg="mod">
          <ac:chgData name="Heini Reijonen" userId="S::heini.reijonen@ehyt.fi::10c35dde-3877-4396-9255-e7f1fecaed59" providerId="AD" clId="Web-{EB619FB3-D0D6-394C-6429-23F14E34B571}" dt="2023-03-06T09:56:06.479" v="41" actId="20577"/>
          <ac:spMkLst>
            <pc:docMk/>
            <pc:sldMk cId="3243185963" sldId="300"/>
            <ac:spMk id="2" creationId="{553C81CA-2322-7459-AF0E-29CC26EC3948}"/>
          </ac:spMkLst>
        </pc:spChg>
      </pc:sldChg>
      <pc:sldChg chg="modSp modNotes">
        <pc:chgData name="Heini Reijonen" userId="S::heini.reijonen@ehyt.fi::10c35dde-3877-4396-9255-e7f1fecaed59" providerId="AD" clId="Web-{EB619FB3-D0D6-394C-6429-23F14E34B571}" dt="2023-03-06T13:13:54.582" v="77" actId="20577"/>
        <pc:sldMkLst>
          <pc:docMk/>
          <pc:sldMk cId="1422998622" sldId="313"/>
        </pc:sldMkLst>
        <pc:spChg chg="mod">
          <ac:chgData name="Heini Reijonen" userId="S::heini.reijonen@ehyt.fi::10c35dde-3877-4396-9255-e7f1fecaed59" providerId="AD" clId="Web-{EB619FB3-D0D6-394C-6429-23F14E34B571}" dt="2023-03-06T13:13:54.582" v="77" actId="20577"/>
          <ac:spMkLst>
            <pc:docMk/>
            <pc:sldMk cId="1422998622" sldId="313"/>
            <ac:spMk id="8" creationId="{92A1919E-D1F7-C3EB-F1CC-E6EEFAE43E71}"/>
          </ac:spMkLst>
        </pc:spChg>
      </pc:sldChg>
      <pc:sldChg chg="modSp">
        <pc:chgData name="Heini Reijonen" userId="S::heini.reijonen@ehyt.fi::10c35dde-3877-4396-9255-e7f1fecaed59" providerId="AD" clId="Web-{EB619FB3-D0D6-394C-6429-23F14E34B571}" dt="2023-03-06T09:41:21.617" v="24" actId="20577"/>
        <pc:sldMkLst>
          <pc:docMk/>
          <pc:sldMk cId="2820049661" sldId="314"/>
        </pc:sldMkLst>
        <pc:spChg chg="mod">
          <ac:chgData name="Heini Reijonen" userId="S::heini.reijonen@ehyt.fi::10c35dde-3877-4396-9255-e7f1fecaed59" providerId="AD" clId="Web-{EB619FB3-D0D6-394C-6429-23F14E34B571}" dt="2023-03-06T09:41:21.617" v="24" actId="20577"/>
          <ac:spMkLst>
            <pc:docMk/>
            <pc:sldMk cId="2820049661" sldId="314"/>
            <ac:spMk id="8" creationId="{92A1919E-D1F7-C3EB-F1CC-E6EEFAE43E71}"/>
          </ac:spMkLst>
        </pc:spChg>
      </pc:sldChg>
      <pc:sldChg chg="modNotes">
        <pc:chgData name="Heini Reijonen" userId="S::heini.reijonen@ehyt.fi::10c35dde-3877-4396-9255-e7f1fecaed59" providerId="AD" clId="Web-{EB619FB3-D0D6-394C-6429-23F14E34B571}" dt="2023-03-06T12:05:15.105" v="46"/>
        <pc:sldMkLst>
          <pc:docMk/>
          <pc:sldMk cId="956536268" sldId="325"/>
        </pc:sldMkLst>
      </pc:sldChg>
      <pc:sldChg chg="modSp">
        <pc:chgData name="Heini Reijonen" userId="S::heini.reijonen@ehyt.fi::10c35dde-3877-4396-9255-e7f1fecaed59" providerId="AD" clId="Web-{EB619FB3-D0D6-394C-6429-23F14E34B571}" dt="2023-03-06T09:42:00.977" v="28" actId="20577"/>
        <pc:sldMkLst>
          <pc:docMk/>
          <pc:sldMk cId="2086850674" sldId="326"/>
        </pc:sldMkLst>
        <pc:spChg chg="mod">
          <ac:chgData name="Heini Reijonen" userId="S::heini.reijonen@ehyt.fi::10c35dde-3877-4396-9255-e7f1fecaed59" providerId="AD" clId="Web-{EB619FB3-D0D6-394C-6429-23F14E34B571}" dt="2023-03-06T09:42:00.977" v="28" actId="20577"/>
          <ac:spMkLst>
            <pc:docMk/>
            <pc:sldMk cId="2086850674" sldId="326"/>
            <ac:spMk id="2" creationId="{2E396159-D9F3-3ED9-3282-7D3D7B3C9DAA}"/>
          </ac:spMkLst>
        </pc:spChg>
        <pc:spChg chg="mod">
          <ac:chgData name="Heini Reijonen" userId="S::heini.reijonen@ehyt.fi::10c35dde-3877-4396-9255-e7f1fecaed59" providerId="AD" clId="Web-{EB619FB3-D0D6-394C-6429-23F14E34B571}" dt="2023-03-06T09:18:07.411" v="19" actId="20577"/>
          <ac:spMkLst>
            <pc:docMk/>
            <pc:sldMk cId="2086850674" sldId="326"/>
            <ac:spMk id="3" creationId="{BEE4D38B-CE95-F1A0-E1B7-FABB335D94FA}"/>
          </ac:spMkLst>
        </pc:spChg>
      </pc:sldChg>
      <pc:sldChg chg="modSp">
        <pc:chgData name="Heini Reijonen" userId="S::heini.reijonen@ehyt.fi::10c35dde-3877-4396-9255-e7f1fecaed59" providerId="AD" clId="Web-{EB619FB3-D0D6-394C-6429-23F14E34B571}" dt="2023-03-06T09:41:51.320" v="26" actId="20577"/>
        <pc:sldMkLst>
          <pc:docMk/>
          <pc:sldMk cId="4061093785" sldId="327"/>
        </pc:sldMkLst>
        <pc:spChg chg="mod">
          <ac:chgData name="Heini Reijonen" userId="S::heini.reijonen@ehyt.fi::10c35dde-3877-4396-9255-e7f1fecaed59" providerId="AD" clId="Web-{EB619FB3-D0D6-394C-6429-23F14E34B571}" dt="2023-03-06T09:41:51.320" v="26" actId="20577"/>
          <ac:spMkLst>
            <pc:docMk/>
            <pc:sldMk cId="4061093785" sldId="327"/>
            <ac:spMk id="2" creationId="{2E396159-D9F3-3ED9-3282-7D3D7B3C9DAA}"/>
          </ac:spMkLst>
        </pc:spChg>
        <pc:spChg chg="mod">
          <ac:chgData name="Heini Reijonen" userId="S::heini.reijonen@ehyt.fi::10c35dde-3877-4396-9255-e7f1fecaed59" providerId="AD" clId="Web-{EB619FB3-D0D6-394C-6429-23F14E34B571}" dt="2023-03-06T09:18:04.708" v="17" actId="20577"/>
          <ac:spMkLst>
            <pc:docMk/>
            <pc:sldMk cId="4061093785" sldId="327"/>
            <ac:spMk id="3" creationId="{BEE4D38B-CE95-F1A0-E1B7-FABB335D94FA}"/>
          </ac:spMkLst>
        </pc:spChg>
      </pc:sldChg>
    </pc:docChg>
  </pc:docChgLst>
  <pc:docChgLst>
    <pc:chgData name="Minna Lehtinen" userId="S::minna.lehtinen@ehyt.fi::9e416db7-e835-436c-9f48-767765db0a2a" providerId="AD" clId="Web-{842E23A5-7584-7EBF-FEED-74560F563813}"/>
    <pc:docChg chg="modSld">
      <pc:chgData name="Minna Lehtinen" userId="S::minna.lehtinen@ehyt.fi::9e416db7-e835-436c-9f48-767765db0a2a" providerId="AD" clId="Web-{842E23A5-7584-7EBF-FEED-74560F563813}" dt="2023-08-25T07:40:33.946" v="28"/>
      <pc:docMkLst>
        <pc:docMk/>
      </pc:docMkLst>
      <pc:sldChg chg="modSp modNotes">
        <pc:chgData name="Minna Lehtinen" userId="S::minna.lehtinen@ehyt.fi::9e416db7-e835-436c-9f48-767765db0a2a" providerId="AD" clId="Web-{842E23A5-7584-7EBF-FEED-74560F563813}" dt="2023-08-25T07:40:33.946" v="28"/>
        <pc:sldMkLst>
          <pc:docMk/>
          <pc:sldMk cId="4061093785" sldId="327"/>
        </pc:sldMkLst>
        <pc:spChg chg="mod">
          <ac:chgData name="Minna Lehtinen" userId="S::minna.lehtinen@ehyt.fi::9e416db7-e835-436c-9f48-767765db0a2a" providerId="AD" clId="Web-{842E23A5-7584-7EBF-FEED-74560F563813}" dt="2023-08-25T07:28:49.241" v="3" actId="20577"/>
          <ac:spMkLst>
            <pc:docMk/>
            <pc:sldMk cId="4061093785" sldId="327"/>
            <ac:spMk id="2" creationId="{2E396159-D9F3-3ED9-3282-7D3D7B3C9DAA}"/>
          </ac:spMkLst>
        </pc:spChg>
      </pc:sldChg>
    </pc:docChg>
  </pc:docChgLst>
  <pc:docChgLst>
    <pc:chgData name="Minna Lehtinen" userId="S::minna.lehtinen@ehyt.fi::9e416db7-e835-436c-9f48-767765db0a2a" providerId="AD" clId="Web-{3EE45A0C-0769-4638-4364-7CE65BD05FC3}"/>
    <pc:docChg chg="modSld">
      <pc:chgData name="Minna Lehtinen" userId="S::minna.lehtinen@ehyt.fi::9e416db7-e835-436c-9f48-767765db0a2a" providerId="AD" clId="Web-{3EE45A0C-0769-4638-4364-7CE65BD05FC3}" dt="2023-09-19T12:04:48.911" v="0" actId="20577"/>
      <pc:docMkLst>
        <pc:docMk/>
      </pc:docMkLst>
      <pc:sldChg chg="modSp">
        <pc:chgData name="Minna Lehtinen" userId="S::minna.lehtinen@ehyt.fi::9e416db7-e835-436c-9f48-767765db0a2a" providerId="AD" clId="Web-{3EE45A0C-0769-4638-4364-7CE65BD05FC3}" dt="2023-09-19T12:04:48.911" v="0" actId="20577"/>
        <pc:sldMkLst>
          <pc:docMk/>
          <pc:sldMk cId="1617117429" sldId="358"/>
        </pc:sldMkLst>
        <pc:spChg chg="mod">
          <ac:chgData name="Minna Lehtinen" userId="S::minna.lehtinen@ehyt.fi::9e416db7-e835-436c-9f48-767765db0a2a" providerId="AD" clId="Web-{3EE45A0C-0769-4638-4364-7CE65BD05FC3}" dt="2023-09-19T12:04:48.911" v="0" actId="20577"/>
          <ac:spMkLst>
            <pc:docMk/>
            <pc:sldMk cId="1617117429" sldId="358"/>
            <ac:spMk id="2" creationId="{8D4CD717-86F7-AFC6-6DCB-5494EF69D12B}"/>
          </ac:spMkLst>
        </pc:spChg>
      </pc:sldChg>
    </pc:docChg>
  </pc:docChgLst>
  <pc:docChgLst>
    <pc:chgData name="Minna Lehtinen" userId="9e416db7-e835-436c-9f48-767765db0a2a" providerId="ADAL" clId="{CB1022BC-31C7-4CB3-9E56-B5F693444E1A}"/>
    <pc:docChg chg="delSld modSld">
      <pc:chgData name="Minna Lehtinen" userId="9e416db7-e835-436c-9f48-767765db0a2a" providerId="ADAL" clId="{CB1022BC-31C7-4CB3-9E56-B5F693444E1A}" dt="2023-08-24T11:35:05.612" v="66" actId="47"/>
      <pc:docMkLst>
        <pc:docMk/>
      </pc:docMkLst>
      <pc:sldChg chg="modSp mod">
        <pc:chgData name="Minna Lehtinen" userId="9e416db7-e835-436c-9f48-767765db0a2a" providerId="ADAL" clId="{CB1022BC-31C7-4CB3-9E56-B5F693444E1A}" dt="2023-08-24T11:34:48.247" v="65" actId="20577"/>
        <pc:sldMkLst>
          <pc:docMk/>
          <pc:sldMk cId="4051676299" sldId="341"/>
        </pc:sldMkLst>
        <pc:spChg chg="mod">
          <ac:chgData name="Minna Lehtinen" userId="9e416db7-e835-436c-9f48-767765db0a2a" providerId="ADAL" clId="{CB1022BC-31C7-4CB3-9E56-B5F693444E1A}" dt="2023-08-24T11:34:48.247" v="65" actId="20577"/>
          <ac:spMkLst>
            <pc:docMk/>
            <pc:sldMk cId="4051676299" sldId="341"/>
            <ac:spMk id="2" creationId="{17B77735-AE25-7B9C-6052-B0E9F321C283}"/>
          </ac:spMkLst>
        </pc:spChg>
        <pc:picChg chg="mod">
          <ac:chgData name="Minna Lehtinen" userId="9e416db7-e835-436c-9f48-767765db0a2a" providerId="ADAL" clId="{CB1022BC-31C7-4CB3-9E56-B5F693444E1A}" dt="2023-08-24T11:34:26.871" v="30" actId="1076"/>
          <ac:picMkLst>
            <pc:docMk/>
            <pc:sldMk cId="4051676299" sldId="341"/>
            <ac:picMk id="4" creationId="{BB783A49-8847-6AAE-3713-F99253AD0E26}"/>
          </ac:picMkLst>
        </pc:picChg>
      </pc:sldChg>
      <pc:sldChg chg="del">
        <pc:chgData name="Minna Lehtinen" userId="9e416db7-e835-436c-9f48-767765db0a2a" providerId="ADAL" clId="{CB1022BC-31C7-4CB3-9E56-B5F693444E1A}" dt="2023-08-24T11:35:05.612" v="66" actId="47"/>
        <pc:sldMkLst>
          <pc:docMk/>
          <pc:sldMk cId="3625945954" sldId="342"/>
        </pc:sldMkLst>
      </pc:sldChg>
    </pc:docChg>
  </pc:docChgLst>
  <pc:docChgLst>
    <pc:chgData name="Heini Reijonen" userId="S::heini.reijonen@ehyt.fi::10c35dde-3877-4396-9255-e7f1fecaed59" providerId="AD" clId="Web-{D871B3E3-5322-95AC-4D90-96F5AEB40487}"/>
    <pc:docChg chg="addSld delSld modSld sldOrd">
      <pc:chgData name="Heini Reijonen" userId="S::heini.reijonen@ehyt.fi::10c35dde-3877-4396-9255-e7f1fecaed59" providerId="AD" clId="Web-{D871B3E3-5322-95AC-4D90-96F5AEB40487}" dt="2023-06-19T08:24:41.386" v="369"/>
      <pc:docMkLst>
        <pc:docMk/>
      </pc:docMkLst>
      <pc:sldChg chg="ord">
        <pc:chgData name="Heini Reijonen" userId="S::heini.reijonen@ehyt.fi::10c35dde-3877-4396-9255-e7f1fecaed59" providerId="AD" clId="Web-{D871B3E3-5322-95AC-4D90-96F5AEB40487}" dt="2023-06-19T08:24:29.792" v="366"/>
        <pc:sldMkLst>
          <pc:docMk/>
          <pc:sldMk cId="705144421" sldId="284"/>
        </pc:sldMkLst>
      </pc:sldChg>
      <pc:sldChg chg="ord">
        <pc:chgData name="Heini Reijonen" userId="S::heini.reijonen@ehyt.fi::10c35dde-3877-4396-9255-e7f1fecaed59" providerId="AD" clId="Web-{D871B3E3-5322-95AC-4D90-96F5AEB40487}" dt="2023-06-19T08:24:29.792" v="367"/>
        <pc:sldMkLst>
          <pc:docMk/>
          <pc:sldMk cId="1416136732" sldId="285"/>
        </pc:sldMkLst>
      </pc:sldChg>
      <pc:sldChg chg="del">
        <pc:chgData name="Heini Reijonen" userId="S::heini.reijonen@ehyt.fi::10c35dde-3877-4396-9255-e7f1fecaed59" providerId="AD" clId="Web-{D871B3E3-5322-95AC-4D90-96F5AEB40487}" dt="2023-06-19T07:30:19.995" v="108"/>
        <pc:sldMkLst>
          <pc:docMk/>
          <pc:sldMk cId="2370876865" sldId="287"/>
        </pc:sldMkLst>
      </pc:sldChg>
      <pc:sldChg chg="ord">
        <pc:chgData name="Heini Reijonen" userId="S::heini.reijonen@ehyt.fi::10c35dde-3877-4396-9255-e7f1fecaed59" providerId="AD" clId="Web-{D871B3E3-5322-95AC-4D90-96F5AEB40487}" dt="2023-06-19T08:24:41.386" v="368"/>
        <pc:sldMkLst>
          <pc:docMk/>
          <pc:sldMk cId="1651977249" sldId="288"/>
        </pc:sldMkLst>
      </pc:sldChg>
      <pc:sldChg chg="ord">
        <pc:chgData name="Heini Reijonen" userId="S::heini.reijonen@ehyt.fi::10c35dde-3877-4396-9255-e7f1fecaed59" providerId="AD" clId="Web-{D871B3E3-5322-95AC-4D90-96F5AEB40487}" dt="2023-06-19T08:24:29.792" v="365"/>
        <pc:sldMkLst>
          <pc:docMk/>
          <pc:sldMk cId="1518702231" sldId="289"/>
        </pc:sldMkLst>
      </pc:sldChg>
      <pc:sldChg chg="ord">
        <pc:chgData name="Heini Reijonen" userId="S::heini.reijonen@ehyt.fi::10c35dde-3877-4396-9255-e7f1fecaed59" providerId="AD" clId="Web-{D871B3E3-5322-95AC-4D90-96F5AEB40487}" dt="2023-06-19T08:24:41.386" v="369"/>
        <pc:sldMkLst>
          <pc:docMk/>
          <pc:sldMk cId="2086850674" sldId="326"/>
        </pc:sldMkLst>
      </pc:sldChg>
      <pc:sldChg chg="modNotes">
        <pc:chgData name="Heini Reijonen" userId="S::heini.reijonen@ehyt.fi::10c35dde-3877-4396-9255-e7f1fecaed59" providerId="AD" clId="Web-{D871B3E3-5322-95AC-4D90-96F5AEB40487}" dt="2023-06-19T08:15:42.032" v="364"/>
        <pc:sldMkLst>
          <pc:docMk/>
          <pc:sldMk cId="3240084565" sldId="338"/>
        </pc:sldMkLst>
      </pc:sldChg>
      <pc:sldChg chg="addSp modSp add ord replId modNotes">
        <pc:chgData name="Heini Reijonen" userId="S::heini.reijonen@ehyt.fi::10c35dde-3877-4396-9255-e7f1fecaed59" providerId="AD" clId="Web-{D871B3E3-5322-95AC-4D90-96F5AEB40487}" dt="2023-06-19T08:14:48.016" v="360"/>
        <pc:sldMkLst>
          <pc:docMk/>
          <pc:sldMk cId="2885208666" sldId="345"/>
        </pc:sldMkLst>
        <pc:spChg chg="add mod">
          <ac:chgData name="Heini Reijonen" userId="S::heini.reijonen@ehyt.fi::10c35dde-3877-4396-9255-e7f1fecaed59" providerId="AD" clId="Web-{D871B3E3-5322-95AC-4D90-96F5AEB40487}" dt="2023-06-19T08:00:06.092" v="318" actId="20577"/>
          <ac:spMkLst>
            <pc:docMk/>
            <pc:sldMk cId="2885208666" sldId="345"/>
            <ac:spMk id="2" creationId="{8732203C-03A8-93C5-B5A1-FC58AAC10ACC}"/>
          </ac:spMkLst>
        </pc:spChg>
        <pc:spChg chg="mod">
          <ac:chgData name="Heini Reijonen" userId="S::heini.reijonen@ehyt.fi::10c35dde-3877-4396-9255-e7f1fecaed59" providerId="AD" clId="Web-{D871B3E3-5322-95AC-4D90-96F5AEB40487}" dt="2023-06-19T07:36:39.518" v="316" actId="20577"/>
          <ac:spMkLst>
            <pc:docMk/>
            <pc:sldMk cId="2885208666" sldId="345"/>
            <ac:spMk id="3" creationId="{6F3AB91A-0E97-196F-0345-3666491035D9}"/>
          </ac:spMkLst>
        </pc:spChg>
      </pc:sldChg>
    </pc:docChg>
  </pc:docChgLst>
  <pc:docChgLst>
    <pc:chgData name="Heini Reijonen" userId="S::heini.reijonen@ehyt.fi::10c35dde-3877-4396-9255-e7f1fecaed59" providerId="AD" clId="Web-{94895859-DBF7-E078-33CC-F6A8D3CDAB3C}"/>
    <pc:docChg chg="delSld modSld">
      <pc:chgData name="Heini Reijonen" userId="S::heini.reijonen@ehyt.fi::10c35dde-3877-4396-9255-e7f1fecaed59" providerId="AD" clId="Web-{94895859-DBF7-E078-33CC-F6A8D3CDAB3C}" dt="2023-02-20T09:30:23.645" v="4"/>
      <pc:docMkLst>
        <pc:docMk/>
      </pc:docMkLst>
      <pc:sldChg chg="addSp delSp modSp">
        <pc:chgData name="Heini Reijonen" userId="S::heini.reijonen@ehyt.fi::10c35dde-3877-4396-9255-e7f1fecaed59" providerId="AD" clId="Web-{94895859-DBF7-E078-33CC-F6A8D3CDAB3C}" dt="2023-02-20T09:30:02.223" v="3"/>
        <pc:sldMkLst>
          <pc:docMk/>
          <pc:sldMk cId="1321606694" sldId="291"/>
        </pc:sldMkLst>
        <pc:spChg chg="add del mod">
          <ac:chgData name="Heini Reijonen" userId="S::heini.reijonen@ehyt.fi::10c35dde-3877-4396-9255-e7f1fecaed59" providerId="AD" clId="Web-{94895859-DBF7-E078-33CC-F6A8D3CDAB3C}" dt="2023-02-20T09:30:02.223" v="3"/>
          <ac:spMkLst>
            <pc:docMk/>
            <pc:sldMk cId="1321606694" sldId="291"/>
            <ac:spMk id="2" creationId="{71693BFB-9A30-FD97-CE85-8C151522095A}"/>
          </ac:spMkLst>
        </pc:spChg>
      </pc:sldChg>
      <pc:sldChg chg="del">
        <pc:chgData name="Heini Reijonen" userId="S::heini.reijonen@ehyt.fi::10c35dde-3877-4396-9255-e7f1fecaed59" providerId="AD" clId="Web-{94895859-DBF7-E078-33CC-F6A8D3CDAB3C}" dt="2023-02-20T09:30:23.645" v="4"/>
        <pc:sldMkLst>
          <pc:docMk/>
          <pc:sldMk cId="869982075" sldId="292"/>
        </pc:sldMkLst>
      </pc:sldChg>
    </pc:docChg>
  </pc:docChgLst>
  <pc:docChgLst>
    <pc:chgData name="Minna Lehtinen" userId="S::minna.lehtinen@ehyt.fi::9e416db7-e835-436c-9f48-767765db0a2a" providerId="AD" clId="Web-{0BE84BEA-104A-345A-3532-C0E636DEBF8F}"/>
    <pc:docChg chg="addSld delSld modSld">
      <pc:chgData name="Minna Lehtinen" userId="S::minna.lehtinen@ehyt.fi::9e416db7-e835-436c-9f48-767765db0a2a" providerId="AD" clId="Web-{0BE84BEA-104A-345A-3532-C0E636DEBF8F}" dt="2023-09-13T08:19:21.808" v="23"/>
      <pc:docMkLst>
        <pc:docMk/>
      </pc:docMkLst>
      <pc:sldChg chg="modNotes">
        <pc:chgData name="Minna Lehtinen" userId="S::minna.lehtinen@ehyt.fi::9e416db7-e835-436c-9f48-767765db0a2a" providerId="AD" clId="Web-{0BE84BEA-104A-345A-3532-C0E636DEBF8F}" dt="2023-09-13T08:04:14.203" v="2"/>
        <pc:sldMkLst>
          <pc:docMk/>
          <pc:sldMk cId="1101238558" sldId="280"/>
        </pc:sldMkLst>
      </pc:sldChg>
      <pc:sldChg chg="modNotes">
        <pc:chgData name="Minna Lehtinen" userId="S::minna.lehtinen@ehyt.fi::9e416db7-e835-436c-9f48-767765db0a2a" providerId="AD" clId="Web-{0BE84BEA-104A-345A-3532-C0E636DEBF8F}" dt="2023-09-13T08:19:21.808" v="23"/>
        <pc:sldMkLst>
          <pc:docMk/>
          <pc:sldMk cId="2900062747" sldId="346"/>
        </pc:sldMkLst>
      </pc:sldChg>
      <pc:sldChg chg="add del">
        <pc:chgData name="Minna Lehtinen" userId="S::minna.lehtinen@ehyt.fi::9e416db7-e835-436c-9f48-767765db0a2a" providerId="AD" clId="Web-{0BE84BEA-104A-345A-3532-C0E636DEBF8F}" dt="2023-09-13T08:14:37.049" v="10"/>
        <pc:sldMkLst>
          <pc:docMk/>
          <pc:sldMk cId="2885385237" sldId="353"/>
        </pc:sldMkLst>
      </pc:sldChg>
      <pc:sldChg chg="add del">
        <pc:chgData name="Minna Lehtinen" userId="S::minna.lehtinen@ehyt.fi::9e416db7-e835-436c-9f48-767765db0a2a" providerId="AD" clId="Web-{0BE84BEA-104A-345A-3532-C0E636DEBF8F}" dt="2023-09-13T08:14:30.346" v="7"/>
        <pc:sldMkLst>
          <pc:docMk/>
          <pc:sldMk cId="2440530124" sldId="354"/>
        </pc:sldMkLst>
      </pc:sldChg>
      <pc:sldChg chg="modSp add del">
        <pc:chgData name="Minna Lehtinen" userId="S::minna.lehtinen@ehyt.fi::9e416db7-e835-436c-9f48-767765db0a2a" providerId="AD" clId="Web-{0BE84BEA-104A-345A-3532-C0E636DEBF8F}" dt="2023-09-13T08:16:55.382" v="14" actId="20577"/>
        <pc:sldMkLst>
          <pc:docMk/>
          <pc:sldMk cId="435287890" sldId="355"/>
        </pc:sldMkLst>
        <pc:spChg chg="mod">
          <ac:chgData name="Minna Lehtinen" userId="S::minna.lehtinen@ehyt.fi::9e416db7-e835-436c-9f48-767765db0a2a" providerId="AD" clId="Web-{0BE84BEA-104A-345A-3532-C0E636DEBF8F}" dt="2023-09-13T08:16:55.382" v="14" actId="20577"/>
          <ac:spMkLst>
            <pc:docMk/>
            <pc:sldMk cId="435287890" sldId="355"/>
            <ac:spMk id="2" creationId="{374D072F-D0DE-51FF-B2EF-8B077518C714}"/>
          </ac:spMkLst>
        </pc:spChg>
      </pc:sldChg>
      <pc:sldChg chg="add del">
        <pc:chgData name="Minna Lehtinen" userId="S::minna.lehtinen@ehyt.fi::9e416db7-e835-436c-9f48-767765db0a2a" providerId="AD" clId="Web-{0BE84BEA-104A-345A-3532-C0E636DEBF8F}" dt="2023-09-13T08:14:32.924" v="8"/>
        <pc:sldMkLst>
          <pc:docMk/>
          <pc:sldMk cId="1302546455" sldId="356"/>
        </pc:sldMkLst>
      </pc:sldChg>
    </pc:docChg>
  </pc:docChgLst>
  <pc:docChgLst>
    <pc:chgData name="Heini Kärkkäinen" userId="S::heini.karkkainen@ehyt.fi::10c35dde-3877-4396-9255-e7f1fecaed59" providerId="AD" clId="Web-{105CFCB8-89D2-6419-BF4E-B74E822616E7}"/>
    <pc:docChg chg="modSld">
      <pc:chgData name="Heini Kärkkäinen" userId="S::heini.karkkainen@ehyt.fi::10c35dde-3877-4396-9255-e7f1fecaed59" providerId="AD" clId="Web-{105CFCB8-89D2-6419-BF4E-B74E822616E7}" dt="2023-10-18T09:30:14.350" v="331" actId="20577"/>
      <pc:docMkLst>
        <pc:docMk/>
      </pc:docMkLst>
      <pc:sldChg chg="modSp modNotes">
        <pc:chgData name="Heini Kärkkäinen" userId="S::heini.karkkainen@ehyt.fi::10c35dde-3877-4396-9255-e7f1fecaed59" providerId="AD" clId="Web-{105CFCB8-89D2-6419-BF4E-B74E822616E7}" dt="2023-10-18T08:50:57.231" v="182"/>
        <pc:sldMkLst>
          <pc:docMk/>
          <pc:sldMk cId="435287890" sldId="355"/>
        </pc:sldMkLst>
        <pc:spChg chg="mod">
          <ac:chgData name="Heini Kärkkäinen" userId="S::heini.karkkainen@ehyt.fi::10c35dde-3877-4396-9255-e7f1fecaed59" providerId="AD" clId="Web-{105CFCB8-89D2-6419-BF4E-B74E822616E7}" dt="2023-10-18T08:48:26.665" v="149" actId="20577"/>
          <ac:spMkLst>
            <pc:docMk/>
            <pc:sldMk cId="435287890" sldId="355"/>
            <ac:spMk id="2" creationId="{374D072F-D0DE-51FF-B2EF-8B077518C714}"/>
          </ac:spMkLst>
        </pc:spChg>
      </pc:sldChg>
      <pc:sldChg chg="modSp modNotes">
        <pc:chgData name="Heini Kärkkäinen" userId="S::heini.karkkainen@ehyt.fi::10c35dde-3877-4396-9255-e7f1fecaed59" providerId="AD" clId="Web-{105CFCB8-89D2-6419-BF4E-B74E822616E7}" dt="2023-10-18T09:30:14.350" v="331" actId="20577"/>
        <pc:sldMkLst>
          <pc:docMk/>
          <pc:sldMk cId="546508268" sldId="357"/>
        </pc:sldMkLst>
        <pc:spChg chg="mod">
          <ac:chgData name="Heini Kärkkäinen" userId="S::heini.karkkainen@ehyt.fi::10c35dde-3877-4396-9255-e7f1fecaed59" providerId="AD" clId="Web-{105CFCB8-89D2-6419-BF4E-B74E822616E7}" dt="2023-10-18T09:30:14.350" v="331" actId="20577"/>
          <ac:spMkLst>
            <pc:docMk/>
            <pc:sldMk cId="546508268" sldId="357"/>
            <ac:spMk id="2" creationId="{374D072F-D0DE-51FF-B2EF-8B077518C714}"/>
          </ac:spMkLst>
        </pc:spChg>
      </pc:sldChg>
      <pc:sldChg chg="addSp modSp modNotes">
        <pc:chgData name="Heini Kärkkäinen" userId="S::heini.karkkainen@ehyt.fi::10c35dde-3877-4396-9255-e7f1fecaed59" providerId="AD" clId="Web-{105CFCB8-89D2-6419-BF4E-B74E822616E7}" dt="2023-10-18T08:47:54.898" v="144" actId="1076"/>
        <pc:sldMkLst>
          <pc:docMk/>
          <pc:sldMk cId="1617117429" sldId="358"/>
        </pc:sldMkLst>
        <pc:spChg chg="mod">
          <ac:chgData name="Heini Kärkkäinen" userId="S::heini.karkkainen@ehyt.fi::10c35dde-3877-4396-9255-e7f1fecaed59" providerId="AD" clId="Web-{105CFCB8-89D2-6419-BF4E-B74E822616E7}" dt="2023-10-18T08:47:30.491" v="137" actId="20577"/>
          <ac:spMkLst>
            <pc:docMk/>
            <pc:sldMk cId="1617117429" sldId="358"/>
            <ac:spMk id="3" creationId="{AC9F1D30-A1A5-288E-B078-D5C63B45AEE4}"/>
          </ac:spMkLst>
        </pc:spChg>
        <pc:picChg chg="add mod">
          <ac:chgData name="Heini Kärkkäinen" userId="S::heini.karkkainen@ehyt.fi::10c35dde-3877-4396-9255-e7f1fecaed59" providerId="AD" clId="Web-{105CFCB8-89D2-6419-BF4E-B74E822616E7}" dt="2023-10-18T08:47:54.898" v="144" actId="1076"/>
          <ac:picMkLst>
            <pc:docMk/>
            <pc:sldMk cId="1617117429" sldId="358"/>
            <ac:picMk id="4" creationId="{8D42D20C-7AB7-68C1-CED7-B0BCD7C7F7AD}"/>
          </ac:picMkLst>
        </pc:picChg>
        <pc:picChg chg="add mod">
          <ac:chgData name="Heini Kärkkäinen" userId="S::heini.karkkainen@ehyt.fi::10c35dde-3877-4396-9255-e7f1fecaed59" providerId="AD" clId="Web-{105CFCB8-89D2-6419-BF4E-B74E822616E7}" dt="2023-10-18T08:47:36.163" v="139" actId="1076"/>
          <ac:picMkLst>
            <pc:docMk/>
            <pc:sldMk cId="1617117429" sldId="358"/>
            <ac:picMk id="5" creationId="{6DF211BC-6A67-AB62-99E9-F340E5ADEA2E}"/>
          </ac:picMkLst>
        </pc:picChg>
      </pc:sldChg>
    </pc:docChg>
  </pc:docChgLst>
  <pc:docChgLst>
    <pc:chgData name="Minna Lehtinen" userId="S::minna.lehtinen@ehyt.fi::9e416db7-e835-436c-9f48-767765db0a2a" providerId="AD" clId="Web-{96490DB6-ECD9-5BA5-F7D9-C67250BF9132}"/>
    <pc:docChg chg="addSld delSld modSld sldOrd">
      <pc:chgData name="Minna Lehtinen" userId="S::minna.lehtinen@ehyt.fi::9e416db7-e835-436c-9f48-767765db0a2a" providerId="AD" clId="Web-{96490DB6-ECD9-5BA5-F7D9-C67250BF9132}" dt="2023-02-21T13:18:47.352" v="1615" actId="20577"/>
      <pc:docMkLst>
        <pc:docMk/>
      </pc:docMkLst>
      <pc:sldChg chg="modSp modNotes">
        <pc:chgData name="Minna Lehtinen" userId="S::minna.lehtinen@ehyt.fi::9e416db7-e835-436c-9f48-767765db0a2a" providerId="AD" clId="Web-{96490DB6-ECD9-5BA5-F7D9-C67250BF9132}" dt="2023-02-21T12:39:47.391" v="466" actId="20577"/>
        <pc:sldMkLst>
          <pc:docMk/>
          <pc:sldMk cId="2178923503" sldId="258"/>
        </pc:sldMkLst>
        <pc:spChg chg="mod">
          <ac:chgData name="Minna Lehtinen" userId="S::minna.lehtinen@ehyt.fi::9e416db7-e835-436c-9f48-767765db0a2a" providerId="AD" clId="Web-{96490DB6-ECD9-5BA5-F7D9-C67250BF9132}" dt="2023-02-21T12:33:31.770" v="186" actId="20577"/>
          <ac:spMkLst>
            <pc:docMk/>
            <pc:sldMk cId="2178923503" sldId="258"/>
            <ac:spMk id="2" creationId="{176E8446-33C1-2AD6-65C9-4B85CDBD9DED}"/>
          </ac:spMkLst>
        </pc:spChg>
        <pc:spChg chg="mod">
          <ac:chgData name="Minna Lehtinen" userId="S::minna.lehtinen@ehyt.fi::9e416db7-e835-436c-9f48-767765db0a2a" providerId="AD" clId="Web-{96490DB6-ECD9-5BA5-F7D9-C67250BF9132}" dt="2023-02-21T12:39:47.391" v="466" actId="20577"/>
          <ac:spMkLst>
            <pc:docMk/>
            <pc:sldMk cId="2178923503" sldId="258"/>
            <ac:spMk id="3" creationId="{E6507D38-B127-517F-6E07-85B06BF1BA82}"/>
          </ac:spMkLst>
        </pc:spChg>
      </pc:sldChg>
      <pc:sldChg chg="ord">
        <pc:chgData name="Minna Lehtinen" userId="S::minna.lehtinen@ehyt.fi::9e416db7-e835-436c-9f48-767765db0a2a" providerId="AD" clId="Web-{96490DB6-ECD9-5BA5-F7D9-C67250BF9132}" dt="2023-02-21T12:33:04.519" v="184"/>
        <pc:sldMkLst>
          <pc:docMk/>
          <pc:sldMk cId="1172405700" sldId="261"/>
        </pc:sldMkLst>
      </pc:sldChg>
      <pc:sldChg chg="ord modNotes">
        <pc:chgData name="Minna Lehtinen" userId="S::minna.lehtinen@ehyt.fi::9e416db7-e835-436c-9f48-767765db0a2a" providerId="AD" clId="Web-{96490DB6-ECD9-5BA5-F7D9-C67250BF9132}" dt="2023-02-21T11:51:34.537" v="127"/>
        <pc:sldMkLst>
          <pc:docMk/>
          <pc:sldMk cId="3607704469" sldId="271"/>
        </pc:sldMkLst>
      </pc:sldChg>
      <pc:sldChg chg="addSp delSp modSp ord modNotes">
        <pc:chgData name="Minna Lehtinen" userId="S::minna.lehtinen@ehyt.fi::9e416db7-e835-436c-9f48-767765db0a2a" providerId="AD" clId="Web-{96490DB6-ECD9-5BA5-F7D9-C67250BF9132}" dt="2023-02-21T12:41:01.034" v="576"/>
        <pc:sldMkLst>
          <pc:docMk/>
          <pc:sldMk cId="737683483" sldId="283"/>
        </pc:sldMkLst>
        <pc:spChg chg="mod">
          <ac:chgData name="Minna Lehtinen" userId="S::minna.lehtinen@ehyt.fi::9e416db7-e835-436c-9f48-767765db0a2a" providerId="AD" clId="Web-{96490DB6-ECD9-5BA5-F7D9-C67250BF9132}" dt="2023-02-21T11:38:37.171" v="101" actId="20577"/>
          <ac:spMkLst>
            <pc:docMk/>
            <pc:sldMk cId="737683483" sldId="283"/>
            <ac:spMk id="4" creationId="{4C5318F2-5BCD-FF00-71A0-28661E22F3C3}"/>
          </ac:spMkLst>
        </pc:spChg>
        <pc:spChg chg="add del mod">
          <ac:chgData name="Minna Lehtinen" userId="S::minna.lehtinen@ehyt.fi::9e416db7-e835-436c-9f48-767765db0a2a" providerId="AD" clId="Web-{96490DB6-ECD9-5BA5-F7D9-C67250BF9132}" dt="2023-02-21T10:47:31.329" v="3"/>
          <ac:spMkLst>
            <pc:docMk/>
            <pc:sldMk cId="737683483" sldId="283"/>
            <ac:spMk id="6" creationId="{C6FE01CB-A2AF-2F02-0C0D-4DBA23BC6BA1}"/>
          </ac:spMkLst>
        </pc:spChg>
        <pc:spChg chg="add del mod">
          <ac:chgData name="Minna Lehtinen" userId="S::minna.lehtinen@ehyt.fi::9e416db7-e835-436c-9f48-767765db0a2a" providerId="AD" clId="Web-{96490DB6-ECD9-5BA5-F7D9-C67250BF9132}" dt="2023-02-21T11:38:31.686" v="98"/>
          <ac:spMkLst>
            <pc:docMk/>
            <pc:sldMk cId="737683483" sldId="283"/>
            <ac:spMk id="7" creationId="{DB963E86-80C0-9B88-D81E-14517DB559D2}"/>
          </ac:spMkLst>
        </pc:spChg>
        <pc:spChg chg="add mod">
          <ac:chgData name="Minna Lehtinen" userId="S::minna.lehtinen@ehyt.fi::9e416db7-e835-436c-9f48-767765db0a2a" providerId="AD" clId="Web-{96490DB6-ECD9-5BA5-F7D9-C67250BF9132}" dt="2023-02-21T11:39:13.640" v="123" actId="1076"/>
          <ac:spMkLst>
            <pc:docMk/>
            <pc:sldMk cId="737683483" sldId="283"/>
            <ac:spMk id="9" creationId="{10F1BC4B-A648-932E-787F-16223622F6F6}"/>
          </ac:spMkLst>
        </pc:spChg>
        <pc:spChg chg="add del mod">
          <ac:chgData name="Minna Lehtinen" userId="S::minna.lehtinen@ehyt.fi::9e416db7-e835-436c-9f48-767765db0a2a" providerId="AD" clId="Web-{96490DB6-ECD9-5BA5-F7D9-C67250BF9132}" dt="2023-02-21T10:51:40.831" v="13"/>
          <ac:spMkLst>
            <pc:docMk/>
            <pc:sldMk cId="737683483" sldId="283"/>
            <ac:spMk id="9" creationId="{9978C7DE-336C-1462-8DFC-6743D8F7E889}"/>
          </ac:spMkLst>
        </pc:spChg>
        <pc:picChg chg="add mod ord">
          <ac:chgData name="Minna Lehtinen" userId="S::minna.lehtinen@ehyt.fi::9e416db7-e835-436c-9f48-767765db0a2a" providerId="AD" clId="Web-{96490DB6-ECD9-5BA5-F7D9-C67250BF9132}" dt="2023-02-21T11:33:32.646" v="91" actId="1076"/>
          <ac:picMkLst>
            <pc:docMk/>
            <pc:sldMk cId="737683483" sldId="283"/>
            <ac:picMk id="3" creationId="{C53974C4-C3A2-D442-36C7-0B45B42AA706}"/>
          </ac:picMkLst>
        </pc:picChg>
        <pc:picChg chg="del">
          <ac:chgData name="Minna Lehtinen" userId="S::minna.lehtinen@ehyt.fi::9e416db7-e835-436c-9f48-767765db0a2a" providerId="AD" clId="Web-{96490DB6-ECD9-5BA5-F7D9-C67250BF9132}" dt="2023-02-21T10:47:26.344" v="2"/>
          <ac:picMkLst>
            <pc:docMk/>
            <pc:sldMk cId="737683483" sldId="283"/>
            <ac:picMk id="3" creationId="{FCA16317-9436-9877-EBDF-7CE72E68EEAC}"/>
          </ac:picMkLst>
        </pc:picChg>
        <pc:picChg chg="del mod">
          <ac:chgData name="Minna Lehtinen" userId="S::minna.lehtinen@ehyt.fi::9e416db7-e835-436c-9f48-767765db0a2a" providerId="AD" clId="Web-{96490DB6-ECD9-5BA5-F7D9-C67250BF9132}" dt="2023-02-21T11:32:50.020" v="71"/>
          <ac:picMkLst>
            <pc:docMk/>
            <pc:sldMk cId="737683483" sldId="283"/>
            <ac:picMk id="5" creationId="{F1397A55-E664-BB47-A3A2-16A79ED08851}"/>
          </ac:picMkLst>
        </pc:picChg>
        <pc:picChg chg="add del mod ord">
          <ac:chgData name="Minna Lehtinen" userId="S::minna.lehtinen@ehyt.fi::9e416db7-e835-436c-9f48-767765db0a2a" providerId="AD" clId="Web-{96490DB6-ECD9-5BA5-F7D9-C67250BF9132}" dt="2023-02-21T10:48:26.099" v="12"/>
          <ac:picMkLst>
            <pc:docMk/>
            <pc:sldMk cId="737683483" sldId="283"/>
            <ac:picMk id="7" creationId="{2CCF46FE-7015-DE3E-ABCB-D4D10D04D006}"/>
          </ac:picMkLst>
        </pc:picChg>
        <pc:picChg chg="add mod ord">
          <ac:chgData name="Minna Lehtinen" userId="S::minna.lehtinen@ehyt.fi::9e416db7-e835-436c-9f48-767765db0a2a" providerId="AD" clId="Web-{96490DB6-ECD9-5BA5-F7D9-C67250BF9132}" dt="2023-02-21T11:38:41.624" v="102" actId="14100"/>
          <ac:picMkLst>
            <pc:docMk/>
            <pc:sldMk cId="737683483" sldId="283"/>
            <ac:picMk id="8" creationId="{6520F892-E6EA-7803-8C8F-7BE34F1F5D6F}"/>
          </ac:picMkLst>
        </pc:picChg>
        <pc:picChg chg="add del mod ord">
          <ac:chgData name="Minna Lehtinen" userId="S::minna.lehtinen@ehyt.fi::9e416db7-e835-436c-9f48-767765db0a2a" providerId="AD" clId="Web-{96490DB6-ECD9-5BA5-F7D9-C67250BF9132}" dt="2023-02-21T11:38:23.170" v="97"/>
          <ac:picMkLst>
            <pc:docMk/>
            <pc:sldMk cId="737683483" sldId="283"/>
            <ac:picMk id="10" creationId="{88CE7EEA-C858-6873-1B0B-E3AB65403B15}"/>
          </ac:picMkLst>
        </pc:picChg>
      </pc:sldChg>
      <pc:sldChg chg="modSp">
        <pc:chgData name="Minna Lehtinen" userId="S::minna.lehtinen@ehyt.fi::9e416db7-e835-436c-9f48-767765db0a2a" providerId="AD" clId="Web-{96490DB6-ECD9-5BA5-F7D9-C67250BF9132}" dt="2023-02-21T12:23:22.408" v="143" actId="20577"/>
        <pc:sldMkLst>
          <pc:docMk/>
          <pc:sldMk cId="1518702231" sldId="289"/>
        </pc:sldMkLst>
        <pc:spChg chg="mod">
          <ac:chgData name="Minna Lehtinen" userId="S::minna.lehtinen@ehyt.fi::9e416db7-e835-436c-9f48-767765db0a2a" providerId="AD" clId="Web-{96490DB6-ECD9-5BA5-F7D9-C67250BF9132}" dt="2023-02-21T12:23:22.408" v="143" actId="20577"/>
          <ac:spMkLst>
            <pc:docMk/>
            <pc:sldMk cId="1518702231" sldId="289"/>
            <ac:spMk id="2" creationId="{3A9C5909-4AB7-F016-2071-652D2E47D3BF}"/>
          </ac:spMkLst>
        </pc:spChg>
      </pc:sldChg>
      <pc:sldChg chg="modSp">
        <pc:chgData name="Minna Lehtinen" userId="S::minna.lehtinen@ehyt.fi::9e416db7-e835-436c-9f48-767765db0a2a" providerId="AD" clId="Web-{96490DB6-ECD9-5BA5-F7D9-C67250BF9132}" dt="2023-02-21T11:21:19.859" v="55" actId="1076"/>
        <pc:sldMkLst>
          <pc:docMk/>
          <pc:sldMk cId="4240634063" sldId="294"/>
        </pc:sldMkLst>
        <pc:picChg chg="mod">
          <ac:chgData name="Minna Lehtinen" userId="S::minna.lehtinen@ehyt.fi::9e416db7-e835-436c-9f48-767765db0a2a" providerId="AD" clId="Web-{96490DB6-ECD9-5BA5-F7D9-C67250BF9132}" dt="2023-02-21T11:21:19.859" v="55" actId="1076"/>
          <ac:picMkLst>
            <pc:docMk/>
            <pc:sldMk cId="4240634063" sldId="294"/>
            <ac:picMk id="4" creationId="{62B5C2DC-E8EA-9458-69BF-55BA3D2C5529}"/>
          </ac:picMkLst>
        </pc:picChg>
      </pc:sldChg>
      <pc:sldChg chg="modSp">
        <pc:chgData name="Minna Lehtinen" userId="S::minna.lehtinen@ehyt.fi::9e416db7-e835-436c-9f48-767765db0a2a" providerId="AD" clId="Web-{96490DB6-ECD9-5BA5-F7D9-C67250BF9132}" dt="2023-02-21T13:07:54.145" v="1300" actId="20577"/>
        <pc:sldMkLst>
          <pc:docMk/>
          <pc:sldMk cId="906319499" sldId="295"/>
        </pc:sldMkLst>
        <pc:spChg chg="mod">
          <ac:chgData name="Minna Lehtinen" userId="S::minna.lehtinen@ehyt.fi::9e416db7-e835-436c-9f48-767765db0a2a" providerId="AD" clId="Web-{96490DB6-ECD9-5BA5-F7D9-C67250BF9132}" dt="2023-02-21T13:07:54.145" v="1300" actId="20577"/>
          <ac:spMkLst>
            <pc:docMk/>
            <pc:sldMk cId="906319499" sldId="295"/>
            <ac:spMk id="3" creationId="{E133DCEE-A387-7CE4-5EBA-3B009992834A}"/>
          </ac:spMkLst>
        </pc:spChg>
      </pc:sldChg>
      <pc:sldChg chg="addSp modSp del">
        <pc:chgData name="Minna Lehtinen" userId="S::minna.lehtinen@ehyt.fi::9e416db7-e835-436c-9f48-767765db0a2a" providerId="AD" clId="Web-{96490DB6-ECD9-5BA5-F7D9-C67250BF9132}" dt="2023-02-21T11:28:01.214" v="69"/>
        <pc:sldMkLst>
          <pc:docMk/>
          <pc:sldMk cId="3332415911" sldId="297"/>
        </pc:sldMkLst>
        <pc:picChg chg="mod">
          <ac:chgData name="Minna Lehtinen" userId="S::minna.lehtinen@ehyt.fi::9e416db7-e835-436c-9f48-767765db0a2a" providerId="AD" clId="Web-{96490DB6-ECD9-5BA5-F7D9-C67250BF9132}" dt="2023-02-21T11:24:07.301" v="64" actId="1076"/>
          <ac:picMkLst>
            <pc:docMk/>
            <pc:sldMk cId="3332415911" sldId="297"/>
            <ac:picMk id="2" creationId="{48C3AC5B-928F-B9E5-DF0C-045533A3F2B9}"/>
          </ac:picMkLst>
        </pc:picChg>
        <pc:picChg chg="add mod">
          <ac:chgData name="Minna Lehtinen" userId="S::minna.lehtinen@ehyt.fi::9e416db7-e835-436c-9f48-767765db0a2a" providerId="AD" clId="Web-{96490DB6-ECD9-5BA5-F7D9-C67250BF9132}" dt="2023-02-21T11:24:41.271" v="68" actId="1076"/>
          <ac:picMkLst>
            <pc:docMk/>
            <pc:sldMk cId="3332415911" sldId="297"/>
            <ac:picMk id="3" creationId="{FF6D1ED3-BD48-5A89-C5A8-392D8CCCA2C3}"/>
          </ac:picMkLst>
        </pc:picChg>
      </pc:sldChg>
      <pc:sldChg chg="del">
        <pc:chgData name="Minna Lehtinen" userId="S::minna.lehtinen@ehyt.fi::9e416db7-e835-436c-9f48-767765db0a2a" providerId="AD" clId="Web-{96490DB6-ECD9-5BA5-F7D9-C67250BF9132}" dt="2023-02-21T12:53:09.243" v="832"/>
        <pc:sldMkLst>
          <pc:docMk/>
          <pc:sldMk cId="1268412231" sldId="298"/>
        </pc:sldMkLst>
      </pc:sldChg>
      <pc:sldChg chg="addSp delSp modSp del">
        <pc:chgData name="Minna Lehtinen" userId="S::minna.lehtinen@ehyt.fi::9e416db7-e835-436c-9f48-767765db0a2a" providerId="AD" clId="Web-{96490DB6-ECD9-5BA5-F7D9-C67250BF9132}" dt="2023-02-21T11:28:02.824" v="70"/>
        <pc:sldMkLst>
          <pc:docMk/>
          <pc:sldMk cId="1774697448" sldId="298"/>
        </pc:sldMkLst>
        <pc:picChg chg="add del mod">
          <ac:chgData name="Minna Lehtinen" userId="S::minna.lehtinen@ehyt.fi::9e416db7-e835-436c-9f48-767765db0a2a" providerId="AD" clId="Web-{96490DB6-ECD9-5BA5-F7D9-C67250BF9132}" dt="2023-02-21T11:24:03.942" v="63"/>
          <ac:picMkLst>
            <pc:docMk/>
            <pc:sldMk cId="1774697448" sldId="298"/>
            <ac:picMk id="3" creationId="{D127E27D-3E1A-2216-3FF8-E6834D1FB243}"/>
          </ac:picMkLst>
        </pc:picChg>
      </pc:sldChg>
      <pc:sldChg chg="add replId">
        <pc:chgData name="Minna Lehtinen" userId="S::minna.lehtinen@ehyt.fi::9e416db7-e835-436c-9f48-767765db0a2a" providerId="AD" clId="Web-{96490DB6-ECD9-5BA5-F7D9-C67250BF9132}" dt="2023-02-21T12:28:31.636" v="145"/>
        <pc:sldMkLst>
          <pc:docMk/>
          <pc:sldMk cId="3243185963" sldId="300"/>
        </pc:sldMkLst>
      </pc:sldChg>
      <pc:sldChg chg="modSp add replId">
        <pc:chgData name="Minna Lehtinen" userId="S::minna.lehtinen@ehyt.fi::9e416db7-e835-436c-9f48-767765db0a2a" providerId="AD" clId="Web-{96490DB6-ECD9-5BA5-F7D9-C67250BF9132}" dt="2023-02-21T13:04:26.701" v="1297" actId="20577"/>
        <pc:sldMkLst>
          <pc:docMk/>
          <pc:sldMk cId="789208848" sldId="301"/>
        </pc:sldMkLst>
        <pc:spChg chg="mod">
          <ac:chgData name="Minna Lehtinen" userId="S::minna.lehtinen@ehyt.fi::9e416db7-e835-436c-9f48-767765db0a2a" providerId="AD" clId="Web-{96490DB6-ECD9-5BA5-F7D9-C67250BF9132}" dt="2023-02-21T12:58:05.689" v="909" actId="20577"/>
          <ac:spMkLst>
            <pc:docMk/>
            <pc:sldMk cId="789208848" sldId="301"/>
            <ac:spMk id="2" creationId="{26D9804C-9E35-E6E0-E6AE-165BE4DFB203}"/>
          </ac:spMkLst>
        </pc:spChg>
        <pc:spChg chg="mod">
          <ac:chgData name="Minna Lehtinen" userId="S::minna.lehtinen@ehyt.fi::9e416db7-e835-436c-9f48-767765db0a2a" providerId="AD" clId="Web-{96490DB6-ECD9-5BA5-F7D9-C67250BF9132}" dt="2023-02-21T13:04:26.701" v="1297" actId="20577"/>
          <ac:spMkLst>
            <pc:docMk/>
            <pc:sldMk cId="789208848" sldId="301"/>
            <ac:spMk id="3" creationId="{718B8E5B-3724-584D-1478-B977207A4729}"/>
          </ac:spMkLst>
        </pc:spChg>
      </pc:sldChg>
      <pc:sldChg chg="add del ord replId">
        <pc:chgData name="Minna Lehtinen" userId="S::minna.lehtinen@ehyt.fi::9e416db7-e835-436c-9f48-767765db0a2a" providerId="AD" clId="Web-{96490DB6-ECD9-5BA5-F7D9-C67250BF9132}" dt="2023-02-21T12:32:36.940" v="183"/>
        <pc:sldMkLst>
          <pc:docMk/>
          <pc:sldMk cId="2326976522" sldId="302"/>
        </pc:sldMkLst>
      </pc:sldChg>
      <pc:sldChg chg="add del ord replId">
        <pc:chgData name="Minna Lehtinen" userId="S::minna.lehtinen@ehyt.fi::9e416db7-e835-436c-9f48-767765db0a2a" providerId="AD" clId="Web-{96490DB6-ECD9-5BA5-F7D9-C67250BF9132}" dt="2023-02-21T12:32:21.362" v="181"/>
        <pc:sldMkLst>
          <pc:docMk/>
          <pc:sldMk cId="3184474045" sldId="303"/>
        </pc:sldMkLst>
      </pc:sldChg>
      <pc:sldChg chg="delSp modSp del">
        <pc:chgData name="Minna Lehtinen" userId="S::minna.lehtinen@ehyt.fi::9e416db7-e835-436c-9f48-767765db0a2a" providerId="AD" clId="Web-{96490DB6-ECD9-5BA5-F7D9-C67250BF9132}" dt="2023-02-21T12:32:28.393" v="182"/>
        <pc:sldMkLst>
          <pc:docMk/>
          <pc:sldMk cId="3863754405" sldId="304"/>
        </pc:sldMkLst>
        <pc:picChg chg="del mod">
          <ac:chgData name="Minna Lehtinen" userId="S::minna.lehtinen@ehyt.fi::9e416db7-e835-436c-9f48-767765db0a2a" providerId="AD" clId="Web-{96490DB6-ECD9-5BA5-F7D9-C67250BF9132}" dt="2023-02-21T12:29:08.684" v="152"/>
          <ac:picMkLst>
            <pc:docMk/>
            <pc:sldMk cId="3863754405" sldId="304"/>
            <ac:picMk id="7" creationId="{0309960B-1D5C-D6FC-A171-37C8A8A26B34}"/>
          </ac:picMkLst>
        </pc:picChg>
      </pc:sldChg>
      <pc:sldChg chg="addSp delSp modSp new del ord">
        <pc:chgData name="Minna Lehtinen" userId="S::minna.lehtinen@ehyt.fi::9e416db7-e835-436c-9f48-767765db0a2a" providerId="AD" clId="Web-{96490DB6-ECD9-5BA5-F7D9-C67250BF9132}" dt="2023-02-21T12:32:19.752" v="180"/>
        <pc:sldMkLst>
          <pc:docMk/>
          <pc:sldMk cId="698853647" sldId="305"/>
        </pc:sldMkLst>
        <pc:spChg chg="del">
          <ac:chgData name="Minna Lehtinen" userId="S::minna.lehtinen@ehyt.fi::9e416db7-e835-436c-9f48-767765db0a2a" providerId="AD" clId="Web-{96490DB6-ECD9-5BA5-F7D9-C67250BF9132}" dt="2023-02-21T12:30:17.702" v="154"/>
          <ac:spMkLst>
            <pc:docMk/>
            <pc:sldMk cId="698853647" sldId="305"/>
            <ac:spMk id="2" creationId="{38A52CFD-7AAB-5550-732A-F4FCF1919ACB}"/>
          </ac:spMkLst>
        </pc:spChg>
        <pc:spChg chg="add mod">
          <ac:chgData name="Minna Lehtinen" userId="S::minna.lehtinen@ehyt.fi::9e416db7-e835-436c-9f48-767765db0a2a" providerId="AD" clId="Web-{96490DB6-ECD9-5BA5-F7D9-C67250BF9132}" dt="2023-02-21T12:31:54.049" v="177" actId="14100"/>
          <ac:spMkLst>
            <pc:docMk/>
            <pc:sldMk cId="698853647" sldId="305"/>
            <ac:spMk id="6" creationId="{68FE6338-5DE8-B19D-B233-C3BEB3DA3CC1}"/>
          </ac:spMkLst>
        </pc:spChg>
        <pc:picChg chg="add mod">
          <ac:chgData name="Minna Lehtinen" userId="S::minna.lehtinen@ehyt.fi::9e416db7-e835-436c-9f48-767765db0a2a" providerId="AD" clId="Web-{96490DB6-ECD9-5BA5-F7D9-C67250BF9132}" dt="2023-02-21T12:30:32.202" v="157" actId="14100"/>
          <ac:picMkLst>
            <pc:docMk/>
            <pc:sldMk cId="698853647" sldId="305"/>
            <ac:picMk id="3" creationId="{B2831FC1-C3F8-E7E2-ECED-AC2E0039F80A}"/>
          </ac:picMkLst>
        </pc:picChg>
        <pc:picChg chg="add mod">
          <ac:chgData name="Minna Lehtinen" userId="S::minna.lehtinen@ehyt.fi::9e416db7-e835-436c-9f48-767765db0a2a" providerId="AD" clId="Web-{96490DB6-ECD9-5BA5-F7D9-C67250BF9132}" dt="2023-02-21T12:32:14.424" v="179" actId="688"/>
          <ac:picMkLst>
            <pc:docMk/>
            <pc:sldMk cId="698853647" sldId="305"/>
            <ac:picMk id="5" creationId="{151EECD9-1F1C-475F-2E93-639E9AD1250B}"/>
          </ac:picMkLst>
        </pc:picChg>
      </pc:sldChg>
      <pc:sldChg chg="addSp delSp modSp add del replId">
        <pc:chgData name="Minna Lehtinen" userId="S::minna.lehtinen@ehyt.fi::9e416db7-e835-436c-9f48-767765db0a2a" providerId="AD" clId="Web-{96490DB6-ECD9-5BA5-F7D9-C67250BF9132}" dt="2023-02-21T12:53:01.430" v="831" actId="20577"/>
        <pc:sldMkLst>
          <pc:docMk/>
          <pc:sldMk cId="2592801559" sldId="307"/>
        </pc:sldMkLst>
        <pc:spChg chg="add mod">
          <ac:chgData name="Minna Lehtinen" userId="S::minna.lehtinen@ehyt.fi::9e416db7-e835-436c-9f48-767765db0a2a" providerId="AD" clId="Web-{96490DB6-ECD9-5BA5-F7D9-C67250BF9132}" dt="2023-02-21T12:47:15.279" v="620" actId="1076"/>
          <ac:spMkLst>
            <pc:docMk/>
            <pc:sldMk cId="2592801559" sldId="307"/>
            <ac:spMk id="4" creationId="{FA256E0B-DFFB-23C9-360B-C474F78B081F}"/>
          </ac:spMkLst>
        </pc:spChg>
        <pc:spChg chg="add mod">
          <ac:chgData name="Minna Lehtinen" userId="S::minna.lehtinen@ehyt.fi::9e416db7-e835-436c-9f48-767765db0a2a" providerId="AD" clId="Web-{96490DB6-ECD9-5BA5-F7D9-C67250BF9132}" dt="2023-02-21T12:52:45.602" v="827" actId="1076"/>
          <ac:spMkLst>
            <pc:docMk/>
            <pc:sldMk cId="2592801559" sldId="307"/>
            <ac:spMk id="6" creationId="{8A3CD8FB-0A26-DC27-0526-9BCFF45B61C4}"/>
          </ac:spMkLst>
        </pc:spChg>
        <pc:spChg chg="add del mod">
          <ac:chgData name="Minna Lehtinen" userId="S::minna.lehtinen@ehyt.fi::9e416db7-e835-436c-9f48-767765db0a2a" providerId="AD" clId="Web-{96490DB6-ECD9-5BA5-F7D9-C67250BF9132}" dt="2023-02-21T12:48:28" v="694"/>
          <ac:spMkLst>
            <pc:docMk/>
            <pc:sldMk cId="2592801559" sldId="307"/>
            <ac:spMk id="8" creationId="{F354B287-70DC-E4E1-9B89-E5353E5EEF2F}"/>
          </ac:spMkLst>
        </pc:spChg>
        <pc:spChg chg="add mod">
          <ac:chgData name="Minna Lehtinen" userId="S::minna.lehtinen@ehyt.fi::9e416db7-e835-436c-9f48-767765db0a2a" providerId="AD" clId="Web-{96490DB6-ECD9-5BA5-F7D9-C67250BF9132}" dt="2023-02-21T12:53:01.430" v="831" actId="20577"/>
          <ac:spMkLst>
            <pc:docMk/>
            <pc:sldMk cId="2592801559" sldId="307"/>
            <ac:spMk id="9" creationId="{58A41021-BDA8-8ECF-4988-F48E355AC51F}"/>
          </ac:spMkLst>
        </pc:spChg>
        <pc:spChg chg="add mod">
          <ac:chgData name="Minna Lehtinen" userId="S::minna.lehtinen@ehyt.fi::9e416db7-e835-436c-9f48-767765db0a2a" providerId="AD" clId="Web-{96490DB6-ECD9-5BA5-F7D9-C67250BF9132}" dt="2023-02-21T12:52:28.648" v="824" actId="20577"/>
          <ac:spMkLst>
            <pc:docMk/>
            <pc:sldMk cId="2592801559" sldId="307"/>
            <ac:spMk id="10" creationId="{380490AC-6985-2767-0F02-CAAE7B0E153B}"/>
          </ac:spMkLst>
        </pc:spChg>
        <pc:picChg chg="del">
          <ac:chgData name="Minna Lehtinen" userId="S::minna.lehtinen@ehyt.fi::9e416db7-e835-436c-9f48-767765db0a2a" providerId="AD" clId="Web-{96490DB6-ECD9-5BA5-F7D9-C67250BF9132}" dt="2023-02-21T12:45:49.761" v="580"/>
          <ac:picMkLst>
            <pc:docMk/>
            <pc:sldMk cId="2592801559" sldId="307"/>
            <ac:picMk id="2" creationId="{225110FC-15E9-72C1-D61C-5CDD3D01D503}"/>
          </ac:picMkLst>
        </pc:picChg>
        <pc:picChg chg="add mod">
          <ac:chgData name="Minna Lehtinen" userId="S::minna.lehtinen@ehyt.fi::9e416db7-e835-436c-9f48-767765db0a2a" providerId="AD" clId="Web-{96490DB6-ECD9-5BA5-F7D9-C67250BF9132}" dt="2023-02-21T12:46:02.824" v="583" actId="14100"/>
          <ac:picMkLst>
            <pc:docMk/>
            <pc:sldMk cId="2592801559" sldId="307"/>
            <ac:picMk id="3" creationId="{5112A7E1-2745-BE8D-BAF1-C8A6FE776614}"/>
          </ac:picMkLst>
        </pc:picChg>
      </pc:sldChg>
      <pc:sldChg chg="modSp">
        <pc:chgData name="Minna Lehtinen" userId="S::minna.lehtinen@ehyt.fi::9e416db7-e835-436c-9f48-767765db0a2a" providerId="AD" clId="Web-{96490DB6-ECD9-5BA5-F7D9-C67250BF9132}" dt="2023-02-21T12:55:07.856" v="886" actId="20577"/>
        <pc:sldMkLst>
          <pc:docMk/>
          <pc:sldMk cId="2241412169" sldId="308"/>
        </pc:sldMkLst>
        <pc:spChg chg="mod">
          <ac:chgData name="Minna Lehtinen" userId="S::minna.lehtinen@ehyt.fi::9e416db7-e835-436c-9f48-767765db0a2a" providerId="AD" clId="Web-{96490DB6-ECD9-5BA5-F7D9-C67250BF9132}" dt="2023-02-21T12:55:07.856" v="886" actId="20577"/>
          <ac:spMkLst>
            <pc:docMk/>
            <pc:sldMk cId="2241412169" sldId="308"/>
            <ac:spMk id="6" creationId="{F111F7BD-2B70-9A9C-EE88-FC676B027E42}"/>
          </ac:spMkLst>
        </pc:spChg>
      </pc:sldChg>
      <pc:sldChg chg="modSp add replId">
        <pc:chgData name="Minna Lehtinen" userId="S::minna.lehtinen@ehyt.fi::9e416db7-e835-436c-9f48-767765db0a2a" providerId="AD" clId="Web-{96490DB6-ECD9-5BA5-F7D9-C67250BF9132}" dt="2023-02-21T13:04:11.263" v="1295" actId="20577"/>
        <pc:sldMkLst>
          <pc:docMk/>
          <pc:sldMk cId="1856831885" sldId="310"/>
        </pc:sldMkLst>
        <pc:spChg chg="mod">
          <ac:chgData name="Minna Lehtinen" userId="S::minna.lehtinen@ehyt.fi::9e416db7-e835-436c-9f48-767765db0a2a" providerId="AD" clId="Web-{96490DB6-ECD9-5BA5-F7D9-C67250BF9132}" dt="2023-02-21T13:04:11.263" v="1295" actId="20577"/>
          <ac:spMkLst>
            <pc:docMk/>
            <pc:sldMk cId="1856831885" sldId="310"/>
            <ac:spMk id="2" creationId="{553C81CA-2322-7459-AF0E-29CC26EC3948}"/>
          </ac:spMkLst>
        </pc:spChg>
        <pc:spChg chg="mod">
          <ac:chgData name="Minna Lehtinen" userId="S::minna.lehtinen@ehyt.fi::9e416db7-e835-436c-9f48-767765db0a2a" providerId="AD" clId="Web-{96490DB6-ECD9-5BA5-F7D9-C67250BF9132}" dt="2023-02-21T13:03:48.434" v="1281" actId="14100"/>
          <ac:spMkLst>
            <pc:docMk/>
            <pc:sldMk cId="1856831885" sldId="310"/>
            <ac:spMk id="3" creationId="{7B594F04-8C49-54EC-570C-F2E6B50DADFF}"/>
          </ac:spMkLst>
        </pc:spChg>
      </pc:sldChg>
      <pc:sldChg chg="addSp delSp modSp">
        <pc:chgData name="Minna Lehtinen" userId="S::minna.lehtinen@ehyt.fi::9e416db7-e835-436c-9f48-767765db0a2a" providerId="AD" clId="Web-{96490DB6-ECD9-5BA5-F7D9-C67250BF9132}" dt="2023-02-21T13:18:47.352" v="1615" actId="20577"/>
        <pc:sldMkLst>
          <pc:docMk/>
          <pc:sldMk cId="2715596695" sldId="311"/>
        </pc:sldMkLst>
        <pc:spChg chg="mod">
          <ac:chgData name="Minna Lehtinen" userId="S::minna.lehtinen@ehyt.fi::9e416db7-e835-436c-9f48-767765db0a2a" providerId="AD" clId="Web-{96490DB6-ECD9-5BA5-F7D9-C67250BF9132}" dt="2023-02-21T13:18:47.352" v="1615" actId="20577"/>
          <ac:spMkLst>
            <pc:docMk/>
            <pc:sldMk cId="2715596695" sldId="311"/>
            <ac:spMk id="2" creationId="{EFF7D642-FD26-15CD-F5D3-1CB0596C094B}"/>
          </ac:spMkLst>
        </pc:spChg>
        <pc:spChg chg="mod">
          <ac:chgData name="Minna Lehtinen" userId="S::minna.lehtinen@ehyt.fi::9e416db7-e835-436c-9f48-767765db0a2a" providerId="AD" clId="Web-{96490DB6-ECD9-5BA5-F7D9-C67250BF9132}" dt="2023-02-21T13:12:44.372" v="1308" actId="20577"/>
          <ac:spMkLst>
            <pc:docMk/>
            <pc:sldMk cId="2715596695" sldId="311"/>
            <ac:spMk id="3" creationId="{83027150-ACA0-1FE6-DE6E-242018FBB27F}"/>
          </ac:spMkLst>
        </pc:spChg>
        <pc:picChg chg="add del mod">
          <ac:chgData name="Minna Lehtinen" userId="S::minna.lehtinen@ehyt.fi::9e416db7-e835-436c-9f48-767765db0a2a" providerId="AD" clId="Web-{96490DB6-ECD9-5BA5-F7D9-C67250BF9132}" dt="2023-02-21T13:11:23.245" v="1303"/>
          <ac:picMkLst>
            <pc:docMk/>
            <pc:sldMk cId="2715596695" sldId="311"/>
            <ac:picMk id="4" creationId="{BB55D5AB-E396-9C84-166F-DE1279FEE153}"/>
          </ac:picMkLst>
        </pc:picChg>
        <pc:picChg chg="add mod ord">
          <ac:chgData name="Minna Lehtinen" userId="S::minna.lehtinen@ehyt.fi::9e416db7-e835-436c-9f48-767765db0a2a" providerId="AD" clId="Web-{96490DB6-ECD9-5BA5-F7D9-C67250BF9132}" dt="2023-02-21T13:13:34.749" v="1310" actId="1076"/>
          <ac:picMkLst>
            <pc:docMk/>
            <pc:sldMk cId="2715596695" sldId="311"/>
            <ac:picMk id="5" creationId="{D7F6EAB5-AB76-7907-8E4F-FE004AF148B3}"/>
          </ac:picMkLst>
        </pc:picChg>
      </pc:sldChg>
    </pc:docChg>
  </pc:docChgLst>
  <pc:docChgLst>
    <pc:chgData name="Minna Lehtinen" userId="S::minna.lehtinen@ehyt.fi::9e416db7-e835-436c-9f48-767765db0a2a" providerId="AD" clId="Web-{FFAEC7CF-E450-2478-D8D8-B3C5A2502F18}"/>
    <pc:docChg chg="modSld">
      <pc:chgData name="Minna Lehtinen" userId="S::minna.lehtinen@ehyt.fi::9e416db7-e835-436c-9f48-767765db0a2a" providerId="AD" clId="Web-{FFAEC7CF-E450-2478-D8D8-B3C5A2502F18}" dt="2023-03-09T12:37:58.935" v="0" actId="20577"/>
      <pc:docMkLst>
        <pc:docMk/>
      </pc:docMkLst>
      <pc:sldChg chg="modSp">
        <pc:chgData name="Minna Lehtinen" userId="S::minna.lehtinen@ehyt.fi::9e416db7-e835-436c-9f48-767765db0a2a" providerId="AD" clId="Web-{FFAEC7CF-E450-2478-D8D8-B3C5A2502F18}" dt="2023-03-09T12:37:58.935" v="0" actId="20577"/>
        <pc:sldMkLst>
          <pc:docMk/>
          <pc:sldMk cId="3156498512" sldId="320"/>
        </pc:sldMkLst>
        <pc:spChg chg="mod">
          <ac:chgData name="Minna Lehtinen" userId="S::minna.lehtinen@ehyt.fi::9e416db7-e835-436c-9f48-767765db0a2a" providerId="AD" clId="Web-{FFAEC7CF-E450-2478-D8D8-B3C5A2502F18}" dt="2023-03-09T12:37:58.935" v="0" actId="20577"/>
          <ac:spMkLst>
            <pc:docMk/>
            <pc:sldMk cId="3156498512" sldId="320"/>
            <ac:spMk id="2" creationId="{7BBC57A8-0BEC-05CA-76D6-EE9A76ACFD51}"/>
          </ac:spMkLst>
        </pc:spChg>
      </pc:sldChg>
    </pc:docChg>
  </pc:docChgLst>
  <pc:docChgLst>
    <pc:chgData name="Minna Lehtinen" userId="S::minna.lehtinen@ehyt.fi::9e416db7-e835-436c-9f48-767765db0a2a" providerId="AD" clId="Web-{A8A3C75F-D0AF-4052-B006-D5283C4A1FAC}"/>
    <pc:docChg chg="modSld">
      <pc:chgData name="Minna Lehtinen" userId="S::minna.lehtinen@ehyt.fi::9e416db7-e835-436c-9f48-767765db0a2a" providerId="AD" clId="Web-{A8A3C75F-D0AF-4052-B006-D5283C4A1FAC}" dt="2023-03-28T07:09:12.921" v="131" actId="20577"/>
      <pc:docMkLst>
        <pc:docMk/>
      </pc:docMkLst>
      <pc:sldChg chg="addSp delSp modSp">
        <pc:chgData name="Minna Lehtinen" userId="S::minna.lehtinen@ehyt.fi::9e416db7-e835-436c-9f48-767765db0a2a" providerId="AD" clId="Web-{A8A3C75F-D0AF-4052-B006-D5283C4A1FAC}" dt="2023-03-28T06:32:16.213" v="106" actId="20577"/>
        <pc:sldMkLst>
          <pc:docMk/>
          <pc:sldMk cId="2808152511" sldId="318"/>
        </pc:sldMkLst>
        <pc:spChg chg="mod">
          <ac:chgData name="Minna Lehtinen" userId="S::minna.lehtinen@ehyt.fi::9e416db7-e835-436c-9f48-767765db0a2a" providerId="AD" clId="Web-{A8A3C75F-D0AF-4052-B006-D5283C4A1FAC}" dt="2023-03-28T06:32:16.213" v="106" actId="20577"/>
          <ac:spMkLst>
            <pc:docMk/>
            <pc:sldMk cId="2808152511" sldId="318"/>
            <ac:spMk id="2" creationId="{7BBC57A8-0BEC-05CA-76D6-EE9A76ACFD51}"/>
          </ac:spMkLst>
        </pc:spChg>
        <pc:picChg chg="add mod ord">
          <ac:chgData name="Minna Lehtinen" userId="S::minna.lehtinen@ehyt.fi::9e416db7-e835-436c-9f48-767765db0a2a" providerId="AD" clId="Web-{A8A3C75F-D0AF-4052-B006-D5283C4A1FAC}" dt="2023-03-28T06:27:59.992" v="5"/>
          <ac:picMkLst>
            <pc:docMk/>
            <pc:sldMk cId="2808152511" sldId="318"/>
            <ac:picMk id="3" creationId="{E9EE470E-3758-8513-15C6-44F73DC3E95E}"/>
          </ac:picMkLst>
        </pc:picChg>
        <pc:picChg chg="del">
          <ac:chgData name="Minna Lehtinen" userId="S::minna.lehtinen@ehyt.fi::9e416db7-e835-436c-9f48-767765db0a2a" providerId="AD" clId="Web-{A8A3C75F-D0AF-4052-B006-D5283C4A1FAC}" dt="2023-03-28T06:27:33.382" v="0"/>
          <ac:picMkLst>
            <pc:docMk/>
            <pc:sldMk cId="2808152511" sldId="318"/>
            <ac:picMk id="5" creationId="{D39AA7C5-768B-0DC3-9F1B-BFCF0E52DCC2}"/>
          </ac:picMkLst>
        </pc:picChg>
        <pc:picChg chg="mod">
          <ac:chgData name="Minna Lehtinen" userId="S::minna.lehtinen@ehyt.fi::9e416db7-e835-436c-9f48-767765db0a2a" providerId="AD" clId="Web-{A8A3C75F-D0AF-4052-B006-D5283C4A1FAC}" dt="2023-03-28T06:30:05.196" v="103" actId="1076"/>
          <ac:picMkLst>
            <pc:docMk/>
            <pc:sldMk cId="2808152511" sldId="318"/>
            <ac:picMk id="7" creationId="{6A7D70C5-DBC5-9288-61C3-C434B499C1E1}"/>
          </ac:picMkLst>
        </pc:picChg>
      </pc:sldChg>
      <pc:sldChg chg="modSp">
        <pc:chgData name="Minna Lehtinen" userId="S::minna.lehtinen@ehyt.fi::9e416db7-e835-436c-9f48-767765db0a2a" providerId="AD" clId="Web-{A8A3C75F-D0AF-4052-B006-D5283C4A1FAC}" dt="2023-03-28T07:09:12.921" v="131" actId="20577"/>
        <pc:sldMkLst>
          <pc:docMk/>
          <pc:sldMk cId="1557114387" sldId="336"/>
        </pc:sldMkLst>
        <pc:spChg chg="mod">
          <ac:chgData name="Minna Lehtinen" userId="S::minna.lehtinen@ehyt.fi::9e416db7-e835-436c-9f48-767765db0a2a" providerId="AD" clId="Web-{A8A3C75F-D0AF-4052-B006-D5283C4A1FAC}" dt="2023-03-28T07:09:12.921" v="131" actId="20577"/>
          <ac:spMkLst>
            <pc:docMk/>
            <pc:sldMk cId="1557114387" sldId="336"/>
            <ac:spMk id="4" creationId="{E98CAAF8-4B64-AD88-A782-9C3C1DDB2A37}"/>
          </ac:spMkLst>
        </pc:spChg>
      </pc:sldChg>
    </pc:docChg>
  </pc:docChgLst>
  <pc:docChgLst>
    <pc:chgData name="Heini Kärkkäinen" userId="S::heini.karkkainen@ehyt.fi::10c35dde-3877-4396-9255-e7f1fecaed59" providerId="AD" clId="Web-{71223FF6-A4C8-9B0A-AFCD-77633C8A37D4}"/>
    <pc:docChg chg="delSld modSld">
      <pc:chgData name="Heini Kärkkäinen" userId="S::heini.karkkainen@ehyt.fi::10c35dde-3877-4396-9255-e7f1fecaed59" providerId="AD" clId="Web-{71223FF6-A4C8-9B0A-AFCD-77633C8A37D4}" dt="2023-09-12T11:21:20.385" v="294"/>
      <pc:docMkLst>
        <pc:docMk/>
      </pc:docMkLst>
      <pc:sldChg chg="modNotes">
        <pc:chgData name="Heini Kärkkäinen" userId="S::heini.karkkainen@ehyt.fi::10c35dde-3877-4396-9255-e7f1fecaed59" providerId="AD" clId="Web-{71223FF6-A4C8-9B0A-AFCD-77633C8A37D4}" dt="2023-09-12T11:21:20.385" v="294"/>
        <pc:sldMkLst>
          <pc:docMk/>
          <pc:sldMk cId="1933283555" sldId="256"/>
        </pc:sldMkLst>
      </pc:sldChg>
      <pc:sldChg chg="del">
        <pc:chgData name="Heini Kärkkäinen" userId="S::heini.karkkainen@ehyt.fi::10c35dde-3877-4396-9255-e7f1fecaed59" providerId="AD" clId="Web-{71223FF6-A4C8-9B0A-AFCD-77633C8A37D4}" dt="2023-09-12T11:19:11.365" v="287"/>
        <pc:sldMkLst>
          <pc:docMk/>
          <pc:sldMk cId="2178923503" sldId="258"/>
        </pc:sldMkLst>
      </pc:sldChg>
      <pc:sldChg chg="modNotes">
        <pc:chgData name="Heini Kärkkäinen" userId="S::heini.karkkainen@ehyt.fi::10c35dde-3877-4396-9255-e7f1fecaed59" providerId="AD" clId="Web-{71223FF6-A4C8-9B0A-AFCD-77633C8A37D4}" dt="2023-09-12T11:15:27.685" v="237"/>
        <pc:sldMkLst>
          <pc:docMk/>
          <pc:sldMk cId="3302995666" sldId="279"/>
        </pc:sldMkLst>
      </pc:sldChg>
      <pc:sldChg chg="modNotes">
        <pc:chgData name="Heini Kärkkäinen" userId="S::heini.karkkainen@ehyt.fi::10c35dde-3877-4396-9255-e7f1fecaed59" providerId="AD" clId="Web-{71223FF6-A4C8-9B0A-AFCD-77633C8A37D4}" dt="2023-09-12T11:16:52.766" v="285"/>
        <pc:sldMkLst>
          <pc:docMk/>
          <pc:sldMk cId="1101238558" sldId="280"/>
        </pc:sldMkLst>
      </pc:sldChg>
      <pc:sldChg chg="modNotes">
        <pc:chgData name="Heini Kärkkäinen" userId="S::heini.karkkainen@ehyt.fi::10c35dde-3877-4396-9255-e7f1fecaed59" providerId="AD" clId="Web-{71223FF6-A4C8-9B0A-AFCD-77633C8A37D4}" dt="2023-09-12T10:58:57.058" v="35"/>
        <pc:sldMkLst>
          <pc:docMk/>
          <pc:sldMk cId="1416136732" sldId="285"/>
        </pc:sldMkLst>
      </pc:sldChg>
      <pc:sldChg chg="modNotes">
        <pc:chgData name="Heini Kärkkäinen" userId="S::heini.karkkainen@ehyt.fi::10c35dde-3877-4396-9255-e7f1fecaed59" providerId="AD" clId="Web-{71223FF6-A4C8-9B0A-AFCD-77633C8A37D4}" dt="2023-09-12T10:53:55.438" v="29"/>
        <pc:sldMkLst>
          <pc:docMk/>
          <pc:sldMk cId="2797155603" sldId="290"/>
        </pc:sldMkLst>
      </pc:sldChg>
      <pc:sldChg chg="modSp modNotes">
        <pc:chgData name="Heini Kärkkäinen" userId="S::heini.karkkainen@ehyt.fi::10c35dde-3877-4396-9255-e7f1fecaed59" providerId="AD" clId="Web-{71223FF6-A4C8-9B0A-AFCD-77633C8A37D4}" dt="2023-09-12T10:27:11.472" v="25"/>
        <pc:sldMkLst>
          <pc:docMk/>
          <pc:sldMk cId="1321606694" sldId="291"/>
        </pc:sldMkLst>
        <pc:spChg chg="mod">
          <ac:chgData name="Heini Kärkkäinen" userId="S::heini.karkkainen@ehyt.fi::10c35dde-3877-4396-9255-e7f1fecaed59" providerId="AD" clId="Web-{71223FF6-A4C8-9B0A-AFCD-77633C8A37D4}" dt="2023-09-12T10:27:07.159" v="23" actId="20577"/>
          <ac:spMkLst>
            <pc:docMk/>
            <pc:sldMk cId="1321606694" sldId="291"/>
            <ac:spMk id="6" creationId="{B70812A4-0ECE-57C5-15D3-58002C9839CB}"/>
          </ac:spMkLst>
        </pc:spChg>
      </pc:sldChg>
      <pc:sldChg chg="del">
        <pc:chgData name="Heini Kärkkäinen" userId="S::heini.karkkainen@ehyt.fi::10c35dde-3877-4396-9255-e7f1fecaed59" providerId="AD" clId="Web-{71223FF6-A4C8-9B0A-AFCD-77633C8A37D4}" dt="2023-09-12T11:12:51.180" v="188"/>
        <pc:sldMkLst>
          <pc:docMk/>
          <pc:sldMk cId="956536268" sldId="325"/>
        </pc:sldMkLst>
      </pc:sldChg>
      <pc:sldChg chg="del">
        <pc:chgData name="Heini Kärkkäinen" userId="S::heini.karkkainen@ehyt.fi::10c35dde-3877-4396-9255-e7f1fecaed59" providerId="AD" clId="Web-{71223FF6-A4C8-9B0A-AFCD-77633C8A37D4}" dt="2023-09-12T11:18:48.911" v="286"/>
        <pc:sldMkLst>
          <pc:docMk/>
          <pc:sldMk cId="475157529" sldId="343"/>
        </pc:sldMkLst>
      </pc:sldChg>
      <pc:sldChg chg="modSp modNotes">
        <pc:chgData name="Heini Kärkkäinen" userId="S::heini.karkkainen@ehyt.fi::10c35dde-3877-4396-9255-e7f1fecaed59" providerId="AD" clId="Web-{71223FF6-A4C8-9B0A-AFCD-77633C8A37D4}" dt="2023-09-12T11:14:03.386" v="209" actId="20577"/>
        <pc:sldMkLst>
          <pc:docMk/>
          <pc:sldMk cId="710583169" sldId="347"/>
        </pc:sldMkLst>
        <pc:spChg chg="mod">
          <ac:chgData name="Heini Kärkkäinen" userId="S::heini.karkkainen@ehyt.fi::10c35dde-3877-4396-9255-e7f1fecaed59" providerId="AD" clId="Web-{71223FF6-A4C8-9B0A-AFCD-77633C8A37D4}" dt="2023-09-12T11:14:03.386" v="209" actId="20577"/>
          <ac:spMkLst>
            <pc:docMk/>
            <pc:sldMk cId="710583169" sldId="347"/>
            <ac:spMk id="3" creationId="{E6507D38-B127-517F-6E07-85B06BF1BA82}"/>
          </ac:spMkLst>
        </pc:spChg>
      </pc:sldChg>
      <pc:sldChg chg="del">
        <pc:chgData name="Heini Kärkkäinen" userId="S::heini.karkkainen@ehyt.fi::10c35dde-3877-4396-9255-e7f1fecaed59" providerId="AD" clId="Web-{71223FF6-A4C8-9B0A-AFCD-77633C8A37D4}" dt="2023-09-12T11:12:51.180" v="189"/>
        <pc:sldMkLst>
          <pc:docMk/>
          <pc:sldMk cId="1501145954" sldId="348"/>
        </pc:sldMkLst>
      </pc:sldChg>
      <pc:sldChg chg="modNotes">
        <pc:chgData name="Heini Kärkkäinen" userId="S::heini.karkkainen@ehyt.fi::10c35dde-3877-4396-9255-e7f1fecaed59" providerId="AD" clId="Web-{71223FF6-A4C8-9B0A-AFCD-77633C8A37D4}" dt="2023-09-12T09:21:16.089" v="1"/>
        <pc:sldMkLst>
          <pc:docMk/>
          <pc:sldMk cId="3509405434" sldId="352"/>
        </pc:sldMkLst>
      </pc:sldChg>
      <pc:sldChg chg="modNotes">
        <pc:chgData name="Heini Kärkkäinen" userId="S::heini.karkkainen@ehyt.fi::10c35dde-3877-4396-9255-e7f1fecaed59" providerId="AD" clId="Web-{71223FF6-A4C8-9B0A-AFCD-77633C8A37D4}" dt="2023-09-12T09:21:35.496" v="8"/>
        <pc:sldMkLst>
          <pc:docMk/>
          <pc:sldMk cId="2885385237" sldId="353"/>
        </pc:sldMkLst>
      </pc:sldChg>
      <pc:sldChg chg="modNotes">
        <pc:chgData name="Heini Kärkkäinen" userId="S::heini.karkkainen@ehyt.fi::10c35dde-3877-4396-9255-e7f1fecaed59" providerId="AD" clId="Web-{71223FF6-A4C8-9B0A-AFCD-77633C8A37D4}" dt="2023-09-12T09:21:28.277" v="4"/>
        <pc:sldMkLst>
          <pc:docMk/>
          <pc:sldMk cId="2440530124" sldId="354"/>
        </pc:sldMkLst>
      </pc:sldChg>
      <pc:sldChg chg="modNotes">
        <pc:chgData name="Heini Kärkkäinen" userId="S::heini.karkkainen@ehyt.fi::10c35dde-3877-4396-9255-e7f1fecaed59" providerId="AD" clId="Web-{71223FF6-A4C8-9B0A-AFCD-77633C8A37D4}" dt="2023-09-12T09:21:38.434" v="9"/>
        <pc:sldMkLst>
          <pc:docMk/>
          <pc:sldMk cId="435287890" sldId="355"/>
        </pc:sldMkLst>
      </pc:sldChg>
      <pc:sldChg chg="modNotes">
        <pc:chgData name="Heini Kärkkäinen" userId="S::heini.karkkainen@ehyt.fi::10c35dde-3877-4396-9255-e7f1fecaed59" providerId="AD" clId="Web-{71223FF6-A4C8-9B0A-AFCD-77633C8A37D4}" dt="2023-09-12T09:22:04.497" v="18"/>
        <pc:sldMkLst>
          <pc:docMk/>
          <pc:sldMk cId="1302546455" sldId="356"/>
        </pc:sldMkLst>
      </pc:sldChg>
      <pc:sldChg chg="modNotes">
        <pc:chgData name="Heini Kärkkäinen" userId="S::heini.karkkainen@ehyt.fi::10c35dde-3877-4396-9255-e7f1fecaed59" providerId="AD" clId="Web-{71223FF6-A4C8-9B0A-AFCD-77633C8A37D4}" dt="2023-09-12T09:22:08.419" v="19"/>
        <pc:sldMkLst>
          <pc:docMk/>
          <pc:sldMk cId="546508268" sldId="357"/>
        </pc:sldMkLst>
      </pc:sldChg>
    </pc:docChg>
  </pc:docChgLst>
  <pc:docChgLst>
    <pc:chgData name="Heini Reijonen" userId="S::heini.reijonen@ehyt.fi::10c35dde-3877-4396-9255-e7f1fecaed59" providerId="AD" clId="Web-{F107DDDE-B590-7BBA-6531-CE39984AEEE9}"/>
    <pc:docChg chg="addSld modSld">
      <pc:chgData name="Heini Reijonen" userId="S::heini.reijonen@ehyt.fi::10c35dde-3877-4396-9255-e7f1fecaed59" providerId="AD" clId="Web-{F107DDDE-B590-7BBA-6531-CE39984AEEE9}" dt="2023-03-02T07:35:16.761" v="65" actId="20577"/>
      <pc:docMkLst>
        <pc:docMk/>
      </pc:docMkLst>
      <pc:sldChg chg="modSp">
        <pc:chgData name="Heini Reijonen" userId="S::heini.reijonen@ehyt.fi::10c35dde-3877-4396-9255-e7f1fecaed59" providerId="AD" clId="Web-{F107DDDE-B590-7BBA-6531-CE39984AEEE9}" dt="2023-03-02T07:35:16.761" v="65" actId="20577"/>
        <pc:sldMkLst>
          <pc:docMk/>
          <pc:sldMk cId="2826582065" sldId="276"/>
        </pc:sldMkLst>
        <pc:spChg chg="mod">
          <ac:chgData name="Heini Reijonen" userId="S::heini.reijonen@ehyt.fi::10c35dde-3877-4396-9255-e7f1fecaed59" providerId="AD" clId="Web-{F107DDDE-B590-7BBA-6531-CE39984AEEE9}" dt="2023-03-02T07:35:16.761" v="65" actId="20577"/>
          <ac:spMkLst>
            <pc:docMk/>
            <pc:sldMk cId="2826582065" sldId="276"/>
            <ac:spMk id="2" creationId="{553C81CA-2322-7459-AF0E-29CC26EC3948}"/>
          </ac:spMkLst>
        </pc:spChg>
      </pc:sldChg>
      <pc:sldChg chg="addSp delSp modSp">
        <pc:chgData name="Heini Reijonen" userId="S::heini.reijonen@ehyt.fi::10c35dde-3877-4396-9255-e7f1fecaed59" providerId="AD" clId="Web-{F107DDDE-B590-7BBA-6531-CE39984AEEE9}" dt="2023-03-02T07:26:34.896" v="21" actId="1076"/>
        <pc:sldMkLst>
          <pc:docMk/>
          <pc:sldMk cId="2820049661" sldId="314"/>
        </pc:sldMkLst>
        <pc:picChg chg="del">
          <ac:chgData name="Heini Reijonen" userId="S::heini.reijonen@ehyt.fi::10c35dde-3877-4396-9255-e7f1fecaed59" providerId="AD" clId="Web-{F107DDDE-B590-7BBA-6531-CE39984AEEE9}" dt="2023-03-02T07:26:24.568" v="17"/>
          <ac:picMkLst>
            <pc:docMk/>
            <pc:sldMk cId="2820049661" sldId="314"/>
            <ac:picMk id="2" creationId="{DA8FC546-56C3-47FD-975B-16BB2DC432A3}"/>
          </ac:picMkLst>
        </pc:picChg>
        <pc:picChg chg="add mod">
          <ac:chgData name="Heini Reijonen" userId="S::heini.reijonen@ehyt.fi::10c35dde-3877-4396-9255-e7f1fecaed59" providerId="AD" clId="Web-{F107DDDE-B590-7BBA-6531-CE39984AEEE9}" dt="2023-03-02T07:26:34.896" v="21" actId="1076"/>
          <ac:picMkLst>
            <pc:docMk/>
            <pc:sldMk cId="2820049661" sldId="314"/>
            <ac:picMk id="3" creationId="{F762AE59-C923-FEFE-DB09-B87985E71052}"/>
          </ac:picMkLst>
        </pc:picChg>
      </pc:sldChg>
      <pc:sldChg chg="addSp delSp modSp">
        <pc:chgData name="Heini Reijonen" userId="S::heini.reijonen@ehyt.fi::10c35dde-3877-4396-9255-e7f1fecaed59" providerId="AD" clId="Web-{F107DDDE-B590-7BBA-6531-CE39984AEEE9}" dt="2023-03-02T07:26:09.786" v="14" actId="1076"/>
        <pc:sldMkLst>
          <pc:docMk/>
          <pc:sldMk cId="269583404" sldId="315"/>
        </pc:sldMkLst>
        <pc:picChg chg="del">
          <ac:chgData name="Heini Reijonen" userId="S::heini.reijonen@ehyt.fi::10c35dde-3877-4396-9255-e7f1fecaed59" providerId="AD" clId="Web-{F107DDDE-B590-7BBA-6531-CE39984AEEE9}" dt="2023-03-02T07:25:55.224" v="8"/>
          <ac:picMkLst>
            <pc:docMk/>
            <pc:sldMk cId="269583404" sldId="315"/>
            <ac:picMk id="2" creationId="{ACE238A0-CECE-9AB5-4B85-0C60C1DFB074}"/>
          </ac:picMkLst>
        </pc:picChg>
        <pc:picChg chg="add mod">
          <ac:chgData name="Heini Reijonen" userId="S::heini.reijonen@ehyt.fi::10c35dde-3877-4396-9255-e7f1fecaed59" providerId="AD" clId="Web-{F107DDDE-B590-7BBA-6531-CE39984AEEE9}" dt="2023-03-02T07:26:09.786" v="14" actId="1076"/>
          <ac:picMkLst>
            <pc:docMk/>
            <pc:sldMk cId="269583404" sldId="315"/>
            <ac:picMk id="3" creationId="{28E66A69-EFA7-61C0-805A-491C81E2253A}"/>
          </ac:picMkLst>
        </pc:picChg>
      </pc:sldChg>
      <pc:sldChg chg="addSp delSp modSp">
        <pc:chgData name="Heini Reijonen" userId="S::heini.reijonen@ehyt.fi::10c35dde-3877-4396-9255-e7f1fecaed59" providerId="AD" clId="Web-{F107DDDE-B590-7BBA-6531-CE39984AEEE9}" dt="2023-03-02T07:26:19.005" v="16" actId="1076"/>
        <pc:sldMkLst>
          <pc:docMk/>
          <pc:sldMk cId="3245512860" sldId="316"/>
        </pc:sldMkLst>
        <pc:picChg chg="add mod">
          <ac:chgData name="Heini Reijonen" userId="S::heini.reijonen@ehyt.fi::10c35dde-3877-4396-9255-e7f1fecaed59" providerId="AD" clId="Web-{F107DDDE-B590-7BBA-6531-CE39984AEEE9}" dt="2023-03-02T07:26:19.005" v="16" actId="1076"/>
          <ac:picMkLst>
            <pc:docMk/>
            <pc:sldMk cId="3245512860" sldId="316"/>
            <ac:picMk id="2" creationId="{56D5FE32-CF9F-468E-5C62-A3EAF8E729B7}"/>
          </ac:picMkLst>
        </pc:picChg>
        <pc:picChg chg="del">
          <ac:chgData name="Heini Reijonen" userId="S::heini.reijonen@ehyt.fi::10c35dde-3877-4396-9255-e7f1fecaed59" providerId="AD" clId="Web-{F107DDDE-B590-7BBA-6531-CE39984AEEE9}" dt="2023-03-02T07:25:01.739" v="0"/>
          <ac:picMkLst>
            <pc:docMk/>
            <pc:sldMk cId="3245512860" sldId="316"/>
            <ac:picMk id="10" creationId="{744FE4A0-D491-81FE-184C-B255F7143269}"/>
          </ac:picMkLst>
        </pc:picChg>
      </pc:sldChg>
      <pc:sldChg chg="addSp delSp modSp add replId">
        <pc:chgData name="Heini Reijonen" userId="S::heini.reijonen@ehyt.fi::10c35dde-3877-4396-9255-e7f1fecaed59" providerId="AD" clId="Web-{F107DDDE-B590-7BBA-6531-CE39984AEEE9}" dt="2023-03-02T07:29:19.632" v="48" actId="20577"/>
        <pc:sldMkLst>
          <pc:docMk/>
          <pc:sldMk cId="2086850674" sldId="326"/>
        </pc:sldMkLst>
        <pc:spChg chg="mod">
          <ac:chgData name="Heini Reijonen" userId="S::heini.reijonen@ehyt.fi::10c35dde-3877-4396-9255-e7f1fecaed59" providerId="AD" clId="Web-{F107DDDE-B590-7BBA-6531-CE39984AEEE9}" dt="2023-03-02T07:29:19.632" v="48" actId="20577"/>
          <ac:spMkLst>
            <pc:docMk/>
            <pc:sldMk cId="2086850674" sldId="326"/>
            <ac:spMk id="2" creationId="{2E396159-D9F3-3ED9-3282-7D3D7B3C9DAA}"/>
          </ac:spMkLst>
        </pc:spChg>
        <pc:spChg chg="add del mod">
          <ac:chgData name="Heini Reijonen" userId="S::heini.reijonen@ehyt.fi::10c35dde-3877-4396-9255-e7f1fecaed59" providerId="AD" clId="Web-{F107DDDE-B590-7BBA-6531-CE39984AEEE9}" dt="2023-03-02T07:27:27.084" v="24"/>
          <ac:spMkLst>
            <pc:docMk/>
            <pc:sldMk cId="2086850674" sldId="326"/>
            <ac:spMk id="5" creationId="{FA0E2A0A-A3A6-B9D5-38AE-BAD4205E9CBC}"/>
          </ac:spMkLst>
        </pc:spChg>
        <pc:picChg chg="del">
          <ac:chgData name="Heini Reijonen" userId="S::heini.reijonen@ehyt.fi::10c35dde-3877-4396-9255-e7f1fecaed59" providerId="AD" clId="Web-{F107DDDE-B590-7BBA-6531-CE39984AEEE9}" dt="2023-03-02T07:27:10.100" v="23"/>
          <ac:picMkLst>
            <pc:docMk/>
            <pc:sldMk cId="2086850674" sldId="326"/>
            <ac:picMk id="6" creationId="{72918CF7-6B52-EDBD-E0AE-15DFE786B45B}"/>
          </ac:picMkLst>
        </pc:picChg>
        <pc:picChg chg="add mod ord">
          <ac:chgData name="Heini Reijonen" userId="S::heini.reijonen@ehyt.fi::10c35dde-3877-4396-9255-e7f1fecaed59" providerId="AD" clId="Web-{F107DDDE-B590-7BBA-6531-CE39984AEEE9}" dt="2023-03-02T07:27:44.725" v="31" actId="1076"/>
          <ac:picMkLst>
            <pc:docMk/>
            <pc:sldMk cId="2086850674" sldId="326"/>
            <ac:picMk id="7" creationId="{91A8D5E3-8098-000A-2E56-DBB1D4BD834C}"/>
          </ac:picMkLst>
        </pc:picChg>
      </pc:sldChg>
      <pc:sldChg chg="addSp delSp modSp add replId">
        <pc:chgData name="Heini Reijonen" userId="S::heini.reijonen@ehyt.fi::10c35dde-3877-4396-9255-e7f1fecaed59" providerId="AD" clId="Web-{F107DDDE-B590-7BBA-6531-CE39984AEEE9}" dt="2023-03-02T07:30:22.320" v="62" actId="1076"/>
        <pc:sldMkLst>
          <pc:docMk/>
          <pc:sldMk cId="4061093785" sldId="327"/>
        </pc:sldMkLst>
        <pc:spChg chg="mod">
          <ac:chgData name="Heini Reijonen" userId="S::heini.reijonen@ehyt.fi::10c35dde-3877-4396-9255-e7f1fecaed59" providerId="AD" clId="Web-{F107DDDE-B590-7BBA-6531-CE39984AEEE9}" dt="2023-03-02T07:29:56.601" v="56" actId="20577"/>
          <ac:spMkLst>
            <pc:docMk/>
            <pc:sldMk cId="4061093785" sldId="327"/>
            <ac:spMk id="2" creationId="{2E396159-D9F3-3ED9-3282-7D3D7B3C9DAA}"/>
          </ac:spMkLst>
        </pc:spChg>
        <pc:spChg chg="add del mod">
          <ac:chgData name="Heini Reijonen" userId="S::heini.reijonen@ehyt.fi::10c35dde-3877-4396-9255-e7f1fecaed59" providerId="AD" clId="Web-{F107DDDE-B590-7BBA-6531-CE39984AEEE9}" dt="2023-03-02T07:30:09.523" v="58"/>
          <ac:spMkLst>
            <pc:docMk/>
            <pc:sldMk cId="4061093785" sldId="327"/>
            <ac:spMk id="5" creationId="{46444524-D79E-FA1A-7F21-1127B6500900}"/>
          </ac:spMkLst>
        </pc:spChg>
        <pc:picChg chg="add mod ord">
          <ac:chgData name="Heini Reijonen" userId="S::heini.reijonen@ehyt.fi::10c35dde-3877-4396-9255-e7f1fecaed59" providerId="AD" clId="Web-{F107DDDE-B590-7BBA-6531-CE39984AEEE9}" dt="2023-03-02T07:30:22.320" v="62" actId="1076"/>
          <ac:picMkLst>
            <pc:docMk/>
            <pc:sldMk cId="4061093785" sldId="327"/>
            <ac:picMk id="6" creationId="{201754E5-514B-2D8F-1F6E-D9D725A3ABC2}"/>
          </ac:picMkLst>
        </pc:picChg>
        <pc:picChg chg="del">
          <ac:chgData name="Heini Reijonen" userId="S::heini.reijonen@ehyt.fi::10c35dde-3877-4396-9255-e7f1fecaed59" providerId="AD" clId="Web-{F107DDDE-B590-7BBA-6531-CE39984AEEE9}" dt="2023-03-02T07:29:57.586" v="57"/>
          <ac:picMkLst>
            <pc:docMk/>
            <pc:sldMk cId="4061093785" sldId="327"/>
            <ac:picMk id="7" creationId="{91A8D5E3-8098-000A-2E56-DBB1D4BD834C}"/>
          </ac:picMkLst>
        </pc:picChg>
      </pc:sldChg>
    </pc:docChg>
  </pc:docChgLst>
  <pc:docChgLst>
    <pc:chgData name="Heini Kärkkäinen" userId="S::heini.karkkainen@ehyt.fi::10c35dde-3877-4396-9255-e7f1fecaed59" providerId="AD" clId="Web-{D7596A74-F4F3-B22D-F6EF-90CDEF7D33E6}"/>
    <pc:docChg chg="modSld">
      <pc:chgData name="Heini Kärkkäinen" userId="S::heini.karkkainen@ehyt.fi::10c35dde-3877-4396-9255-e7f1fecaed59" providerId="AD" clId="Web-{D7596A74-F4F3-B22D-F6EF-90CDEF7D33E6}" dt="2024-03-27T09:49:10.049" v="153"/>
      <pc:docMkLst>
        <pc:docMk/>
      </pc:docMkLst>
      <pc:sldChg chg="modNotes">
        <pc:chgData name="Heini Kärkkäinen" userId="S::heini.karkkainen@ehyt.fi::10c35dde-3877-4396-9255-e7f1fecaed59" providerId="AD" clId="Web-{D7596A74-F4F3-B22D-F6EF-90CDEF7D33E6}" dt="2024-03-27T09:49:10.049" v="153"/>
        <pc:sldMkLst>
          <pc:docMk/>
          <pc:sldMk cId="710583169" sldId="347"/>
        </pc:sldMkLst>
      </pc:sldChg>
    </pc:docChg>
  </pc:docChgLst>
  <pc:docChgLst>
    <pc:chgData name="Minna Lehtinen" userId="S::minna.lehtinen@ehyt.fi::9e416db7-e835-436c-9f48-767765db0a2a" providerId="AD" clId="Web-{BE6E35D0-321D-1D3F-0289-CEED5016F4DA}"/>
    <pc:docChg chg="modSld">
      <pc:chgData name="Minna Lehtinen" userId="S::minna.lehtinen@ehyt.fi::9e416db7-e835-436c-9f48-767765db0a2a" providerId="AD" clId="Web-{BE6E35D0-321D-1D3F-0289-CEED5016F4DA}" dt="2024-01-17T13:16:36.703" v="16" actId="1076"/>
      <pc:docMkLst>
        <pc:docMk/>
      </pc:docMkLst>
      <pc:sldChg chg="addSp delSp modSp">
        <pc:chgData name="Minna Lehtinen" userId="S::minna.lehtinen@ehyt.fi::9e416db7-e835-436c-9f48-767765db0a2a" providerId="AD" clId="Web-{BE6E35D0-321D-1D3F-0289-CEED5016F4DA}" dt="2024-01-17T13:16:36.703" v="16" actId="1076"/>
        <pc:sldMkLst>
          <pc:docMk/>
          <pc:sldMk cId="3026226918" sldId="364"/>
        </pc:sldMkLst>
        <pc:spChg chg="add del mod">
          <ac:chgData name="Minna Lehtinen" userId="S::minna.lehtinen@ehyt.fi::9e416db7-e835-436c-9f48-767765db0a2a" providerId="AD" clId="Web-{BE6E35D0-321D-1D3F-0289-CEED5016F4DA}" dt="2024-01-17T13:09:13.658" v="7"/>
          <ac:spMkLst>
            <pc:docMk/>
            <pc:sldMk cId="3026226918" sldId="364"/>
            <ac:spMk id="6" creationId="{A34B9742-24F9-938E-1E04-153E5CD6E38D}"/>
          </ac:spMkLst>
        </pc:spChg>
        <pc:picChg chg="add del mod">
          <ac:chgData name="Minna Lehtinen" userId="S::minna.lehtinen@ehyt.fi::9e416db7-e835-436c-9f48-767765db0a2a" providerId="AD" clId="Web-{BE6E35D0-321D-1D3F-0289-CEED5016F4DA}" dt="2024-01-17T13:16:08.297" v="12"/>
          <ac:picMkLst>
            <pc:docMk/>
            <pc:sldMk cId="3026226918" sldId="364"/>
            <ac:picMk id="2" creationId="{6B70A4D1-C394-9A8E-891E-6946B50B69E1}"/>
          </ac:picMkLst>
        </pc:picChg>
        <pc:picChg chg="del">
          <ac:chgData name="Minna Lehtinen" userId="S::minna.lehtinen@ehyt.fi::9e416db7-e835-436c-9f48-767765db0a2a" providerId="AD" clId="Web-{BE6E35D0-321D-1D3F-0289-CEED5016F4DA}" dt="2024-01-17T13:09:10.471" v="5"/>
          <ac:picMkLst>
            <pc:docMk/>
            <pc:sldMk cId="3026226918" sldId="364"/>
            <ac:picMk id="4" creationId="{64C5A2BA-3F01-BFC5-AAD8-AC51D6281795}"/>
          </ac:picMkLst>
        </pc:picChg>
        <pc:picChg chg="add mod">
          <ac:chgData name="Minna Lehtinen" userId="S::minna.lehtinen@ehyt.fi::9e416db7-e835-436c-9f48-767765db0a2a" providerId="AD" clId="Web-{BE6E35D0-321D-1D3F-0289-CEED5016F4DA}" dt="2024-01-17T13:16:36.703" v="16" actId="1076"/>
          <ac:picMkLst>
            <pc:docMk/>
            <pc:sldMk cId="3026226918" sldId="364"/>
            <ac:picMk id="7" creationId="{EF5CADA7-A409-F21C-ECAC-56178B18537A}"/>
          </ac:picMkLst>
        </pc:picChg>
      </pc:sldChg>
    </pc:docChg>
  </pc:docChgLst>
  <pc:docChgLst>
    <pc:chgData name="Minna Lehtinen" userId="S::minna.lehtinen@ehyt.fi::9e416db7-e835-436c-9f48-767765db0a2a" providerId="AD" clId="Web-{F31D0120-2473-D6D5-9BE5-E2D0F654B8B8}"/>
    <pc:docChg chg="modSld">
      <pc:chgData name="Minna Lehtinen" userId="S::minna.lehtinen@ehyt.fi::9e416db7-e835-436c-9f48-767765db0a2a" providerId="AD" clId="Web-{F31D0120-2473-D6D5-9BE5-E2D0F654B8B8}" dt="2023-04-24T12:05:14.100" v="10" actId="1076"/>
      <pc:docMkLst>
        <pc:docMk/>
      </pc:docMkLst>
      <pc:sldChg chg="addSp delSp modSp">
        <pc:chgData name="Minna Lehtinen" userId="S::minna.lehtinen@ehyt.fi::9e416db7-e835-436c-9f48-767765db0a2a" providerId="AD" clId="Web-{F31D0120-2473-D6D5-9BE5-E2D0F654B8B8}" dt="2023-04-24T12:05:14.100" v="10" actId="1076"/>
        <pc:sldMkLst>
          <pc:docMk/>
          <pc:sldMk cId="956536268" sldId="325"/>
        </pc:sldMkLst>
        <pc:grpChg chg="add mod">
          <ac:chgData name="Minna Lehtinen" userId="S::minna.lehtinen@ehyt.fi::9e416db7-e835-436c-9f48-767765db0a2a" providerId="AD" clId="Web-{F31D0120-2473-D6D5-9BE5-E2D0F654B8B8}" dt="2023-04-24T12:05:14.100" v="10" actId="1076"/>
          <ac:grpSpMkLst>
            <pc:docMk/>
            <pc:sldMk cId="956536268" sldId="325"/>
            <ac:grpSpMk id="9" creationId="{4E055569-2BFC-561E-FFB7-594C86AB7F92}"/>
          </ac:grpSpMkLst>
        </pc:grpChg>
        <pc:picChg chg="del">
          <ac:chgData name="Minna Lehtinen" userId="S::minna.lehtinen@ehyt.fi::9e416db7-e835-436c-9f48-767765db0a2a" providerId="AD" clId="Web-{F31D0120-2473-D6D5-9BE5-E2D0F654B8B8}" dt="2023-04-24T12:03:51.023" v="0"/>
          <ac:picMkLst>
            <pc:docMk/>
            <pc:sldMk cId="956536268" sldId="325"/>
            <ac:picMk id="5" creationId="{A7BEBA01-7954-E000-75CE-E2E5D8572CAE}"/>
          </ac:picMkLst>
        </pc:picChg>
        <pc:picChg chg="add mod">
          <ac:chgData name="Minna Lehtinen" userId="S::minna.lehtinen@ehyt.fi::9e416db7-e835-436c-9f48-767765db0a2a" providerId="AD" clId="Web-{F31D0120-2473-D6D5-9BE5-E2D0F654B8B8}" dt="2023-04-24T12:04:39.116" v="8" actId="1076"/>
          <ac:picMkLst>
            <pc:docMk/>
            <pc:sldMk cId="956536268" sldId="325"/>
            <ac:picMk id="7" creationId="{9ECAEED9-A188-0331-7569-02C090F48008}"/>
          </ac:picMkLst>
        </pc:picChg>
      </pc:sldChg>
    </pc:docChg>
  </pc:docChgLst>
  <pc:docChgLst>
    <pc:chgData name="Minna Lehtinen" userId="9e416db7-e835-436c-9f48-767765db0a2a" providerId="ADAL" clId="{FBB6EC6E-248D-4D79-92CF-CD1E5FC9314F}"/>
    <pc:docChg chg="undo custSel modSld">
      <pc:chgData name="Minna Lehtinen" userId="9e416db7-e835-436c-9f48-767765db0a2a" providerId="ADAL" clId="{FBB6EC6E-248D-4D79-92CF-CD1E5FC9314F}" dt="2024-01-10T09:38:21.834" v="5" actId="962"/>
      <pc:docMkLst>
        <pc:docMk/>
      </pc:docMkLst>
      <pc:sldChg chg="modSp mod">
        <pc:chgData name="Minna Lehtinen" userId="9e416db7-e835-436c-9f48-767765db0a2a" providerId="ADAL" clId="{FBB6EC6E-248D-4D79-92CF-CD1E5FC9314F}" dt="2024-01-10T09:27:38.985" v="0" actId="962"/>
        <pc:sldMkLst>
          <pc:docMk/>
          <pc:sldMk cId="4051676299" sldId="341"/>
        </pc:sldMkLst>
        <pc:picChg chg="mod">
          <ac:chgData name="Minna Lehtinen" userId="9e416db7-e835-436c-9f48-767765db0a2a" providerId="ADAL" clId="{FBB6EC6E-248D-4D79-92CF-CD1E5FC9314F}" dt="2024-01-10T09:27:38.985" v="0" actId="962"/>
          <ac:picMkLst>
            <pc:docMk/>
            <pc:sldMk cId="4051676299" sldId="341"/>
            <ac:picMk id="4" creationId="{BB783A49-8847-6AAE-3713-F99253AD0E26}"/>
          </ac:picMkLst>
        </pc:picChg>
      </pc:sldChg>
      <pc:sldChg chg="modSp mod">
        <pc:chgData name="Minna Lehtinen" userId="9e416db7-e835-436c-9f48-767765db0a2a" providerId="ADAL" clId="{FBB6EC6E-248D-4D79-92CF-CD1E5FC9314F}" dt="2024-01-10T09:33:43.035" v="3" actId="1076"/>
        <pc:sldMkLst>
          <pc:docMk/>
          <pc:sldMk cId="1617117429" sldId="358"/>
        </pc:sldMkLst>
        <pc:spChg chg="mod ord">
          <ac:chgData name="Minna Lehtinen" userId="9e416db7-e835-436c-9f48-767765db0a2a" providerId="ADAL" clId="{FBB6EC6E-248D-4D79-92CF-CD1E5FC9314F}" dt="2024-01-10T09:33:43.035" v="3" actId="1076"/>
          <ac:spMkLst>
            <pc:docMk/>
            <pc:sldMk cId="1617117429" sldId="358"/>
            <ac:spMk id="3" creationId="{AC9F1D30-A1A5-288E-B078-D5C63B45AEE4}"/>
          </ac:spMkLst>
        </pc:spChg>
      </pc:sldChg>
      <pc:sldChg chg="modSp mod">
        <pc:chgData name="Minna Lehtinen" userId="9e416db7-e835-436c-9f48-767765db0a2a" providerId="ADAL" clId="{FBB6EC6E-248D-4D79-92CF-CD1E5FC9314F}" dt="2024-01-10T09:38:21.834" v="5" actId="962"/>
        <pc:sldMkLst>
          <pc:docMk/>
          <pc:sldMk cId="1167868751" sldId="376"/>
        </pc:sldMkLst>
        <pc:picChg chg="mod">
          <ac:chgData name="Minna Lehtinen" userId="9e416db7-e835-436c-9f48-767765db0a2a" providerId="ADAL" clId="{FBB6EC6E-248D-4D79-92CF-CD1E5FC9314F}" dt="2024-01-10T09:38:21.834" v="5" actId="962"/>
          <ac:picMkLst>
            <pc:docMk/>
            <pc:sldMk cId="1167868751" sldId="376"/>
            <ac:picMk id="6" creationId="{8F0B36A7-EEFE-8219-5224-EF22FBE137AE}"/>
          </ac:picMkLst>
        </pc:picChg>
      </pc:sldChg>
    </pc:docChg>
  </pc:docChgLst>
  <pc:docChgLst>
    <pc:chgData name="Minna Lehtinen" userId="S::minna.lehtinen@ehyt.fi::9e416db7-e835-436c-9f48-767765db0a2a" providerId="AD" clId="Web-{32CBCE10-8422-F5C0-EB3C-8F4FA0B82A06}"/>
    <pc:docChg chg="delSld">
      <pc:chgData name="Minna Lehtinen" userId="S::minna.lehtinen@ehyt.fi::9e416db7-e835-436c-9f48-767765db0a2a" providerId="AD" clId="Web-{32CBCE10-8422-F5C0-EB3C-8F4FA0B82A06}" dt="2023-03-10T11:43:19.692" v="0"/>
      <pc:docMkLst>
        <pc:docMk/>
      </pc:docMkLst>
      <pc:sldChg chg="del">
        <pc:chgData name="Minna Lehtinen" userId="S::minna.lehtinen@ehyt.fi::9e416db7-e835-436c-9f48-767765db0a2a" providerId="AD" clId="Web-{32CBCE10-8422-F5C0-EB3C-8F4FA0B82A06}" dt="2023-03-10T11:43:19.692" v="0"/>
        <pc:sldMkLst>
          <pc:docMk/>
          <pc:sldMk cId="2163587507" sldId="321"/>
        </pc:sldMkLst>
      </pc:sldChg>
    </pc:docChg>
  </pc:docChgLst>
  <pc:docChgLst>
    <pc:chgData name="Heini Kärkkäinen" userId="10c35dde-3877-4396-9255-e7f1fecaed59" providerId="ADAL" clId="{D4D9CDBC-1A79-4F07-8384-8E5120BD644D}"/>
    <pc:docChg chg="modSld">
      <pc:chgData name="Heini Kärkkäinen" userId="10c35dde-3877-4396-9255-e7f1fecaed59" providerId="ADAL" clId="{D4D9CDBC-1A79-4F07-8384-8E5120BD644D}" dt="2023-08-24T11:41:29.791" v="0"/>
      <pc:docMkLst>
        <pc:docMk/>
      </pc:docMkLst>
      <pc:sldChg chg="modAnim">
        <pc:chgData name="Heini Kärkkäinen" userId="10c35dde-3877-4396-9255-e7f1fecaed59" providerId="ADAL" clId="{D4D9CDBC-1A79-4F07-8384-8E5120BD644D}" dt="2023-08-24T11:41:29.791" v="0"/>
        <pc:sldMkLst>
          <pc:docMk/>
          <pc:sldMk cId="710583169" sldId="347"/>
        </pc:sldMkLst>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8A42581C-A7D2-226E-6D81-D6B66998DFDA}"/>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a:extLst>
              <a:ext uri="{FF2B5EF4-FFF2-40B4-BE49-F238E27FC236}">
                <a16:creationId xmlns:a16="http://schemas.microsoft.com/office/drawing/2014/main" id="{DAC43018-C57E-7422-1488-59EF96D38E2B}"/>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3508282E-DBDD-5247-AC4F-6A85A2E90FDF}" type="datetimeFigureOut">
              <a:rPr lang="sv-SE" smtClean="0"/>
              <a:t>2024-04-05</a:t>
            </a:fld>
            <a:endParaRPr lang="sv-SE"/>
          </a:p>
        </p:txBody>
      </p:sp>
      <p:sp>
        <p:nvSpPr>
          <p:cNvPr id="4" name="Footer Placeholder 3">
            <a:extLst>
              <a:ext uri="{FF2B5EF4-FFF2-40B4-BE49-F238E27FC236}">
                <a16:creationId xmlns:a16="http://schemas.microsoft.com/office/drawing/2014/main" id="{21B8A855-017C-C86D-4402-77E2C0933ACE}"/>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5" name="Slide Number Placeholder 4">
            <a:extLst>
              <a:ext uri="{FF2B5EF4-FFF2-40B4-BE49-F238E27FC236}">
                <a16:creationId xmlns:a16="http://schemas.microsoft.com/office/drawing/2014/main" id="{B93BBA63-CC20-7427-F8E8-4D339AB3BD3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98A6EF61-374F-B14C-9402-C7EB0B4F750E}" type="slidenum">
              <a:rPr lang="sv-SE" smtClean="0"/>
              <a:t>‹#›</a:t>
            </a:fld>
            <a:endParaRPr lang="sv-SE"/>
          </a:p>
        </p:txBody>
      </p:sp>
    </p:spTree>
    <p:extLst>
      <p:ext uri="{BB962C8B-B14F-4D97-AF65-F5344CB8AC3E}">
        <p14:creationId xmlns:p14="http://schemas.microsoft.com/office/powerpoint/2010/main" val="304837847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sv-SE"/>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8A09AD9-0676-BD46-B740-7D1C6D4D1141}" type="datetimeFigureOut">
              <a:rPr lang="sv-SE" smtClean="0"/>
              <a:t>2024-04-05</a:t>
            </a:fld>
            <a:endParaRPr lang="sv-SE"/>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sv-SE"/>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sv-SE"/>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sv-SE"/>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79D9747-B660-7E45-B2EB-38F285FF62C2}" type="slidenum">
              <a:rPr lang="sv-SE" smtClean="0"/>
              <a:t>‹#›</a:t>
            </a:fld>
            <a:endParaRPr lang="sv-SE"/>
          </a:p>
        </p:txBody>
      </p:sp>
    </p:spTree>
    <p:extLst>
      <p:ext uri="{BB962C8B-B14F-4D97-AF65-F5344CB8AC3E}">
        <p14:creationId xmlns:p14="http://schemas.microsoft.com/office/powerpoint/2010/main" val="226317057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Oppilaille kerrotaan, että oppitunnilla keskustellaan turvallisuudesta, turvallisesta liikkumisesta sekä jännittävistä tilanteista, joita voi tulla vastaan esimerkiksi koulumatkalla tai kaupungilla. Tutustutaan kaupunkikuvaan ja pohditaan yhdessä, mitä tarkoittaa “kaupunki kuuluu kaikille”?</a:t>
            </a:r>
            <a:endParaRPr lang="en-US">
              <a:cs typeface="Calibri" panose="020F0502020204030204"/>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9D9747-B660-7E45-B2EB-38F285FF62C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1224971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Oppilaille on hyvä kertoa, että ikävät tilanteet ovat todella harvinaisia ja suurin osa ihmistä on ystävällisiä ja käyttäytyy rauhallisesti. Joskus kuitenkin esimerkiksi runsas päihteiden käyttö tai jokin sairaus saa toimimaan eri tavalla. Siksi lapsen on tärkeää tietää, miten tulisi toimia turvallisesti.</a:t>
            </a:r>
            <a:endParaRPr lang="en-US"/>
          </a:p>
          <a:p>
            <a:endParaRPr lang="en-US"/>
          </a:p>
          <a:p>
            <a:r>
              <a:rPr lang="en-US"/>
              <a:t>Jos joku käyttäytyy sinua kohtaan ikävästi, voit sanoa hänelle "Ei!", tai "Lopeta!". Yleensä tilanteet ratkeaa lähtemällä pois tilanteesta. Kaikenlaisista pelottavista, jännittävistä tai turvattomista kohtaamisista pitää kertoa aikuiselle, jotta sinun ei tarvitse olla näiden asioiden kanssa yksin ja aikuinen voi olla tukenasi. </a:t>
            </a:r>
            <a:endParaRPr lang="en-US">
              <a:cs typeface="Calibri"/>
            </a:endParaRPr>
          </a:p>
          <a:p>
            <a:endParaRPr lang="en-US"/>
          </a:p>
          <a:p>
            <a:r>
              <a:rPr lang="en-US" b="1"/>
              <a:t>Kysy oppilailta:</a:t>
            </a:r>
            <a:endParaRPr lang="fi-FI"/>
          </a:p>
          <a:p>
            <a:pPr marL="171450" indent="-171450">
              <a:buFont typeface="Arial,Sans-Serif"/>
              <a:buChar char="•"/>
            </a:pPr>
            <a:r>
              <a:rPr lang="en-US" b="1"/>
              <a:t>Millainen on turvallinen aikuinen? Kuka voisi olla?</a:t>
            </a:r>
            <a:br>
              <a:rPr lang="en-US" b="1">
                <a:cs typeface="+mn-lt"/>
              </a:rPr>
            </a:br>
            <a:endParaRPr lang="en-US"/>
          </a:p>
          <a:p>
            <a:r>
              <a:rPr lang="en-US" i="1"/>
              <a:t>Lähde: Lajunen, K., Andell, M. &amp; Ylenius-Lehtonen, M. 2019. Tunne- ja turvataitoja lapsille.</a:t>
            </a:r>
            <a:endParaRPr lang="fi-FI" i="1"/>
          </a:p>
        </p:txBody>
      </p:sp>
      <p:sp>
        <p:nvSpPr>
          <p:cNvPr id="4" name="Dian numeron paikkamerkki 3"/>
          <p:cNvSpPr>
            <a:spLocks noGrp="1"/>
          </p:cNvSpPr>
          <p:nvPr>
            <p:ph type="sldNum" sz="quarter" idx="5"/>
          </p:nvPr>
        </p:nvSpPr>
        <p:spPr/>
        <p:txBody>
          <a:bodyPr/>
          <a:lstStyle/>
          <a:p>
            <a:fld id="{579D9747-B660-7E45-B2EB-38F285FF62C2}" type="slidenum">
              <a:rPr lang="sv-SE" smtClean="0"/>
              <a:t>10</a:t>
            </a:fld>
            <a:endParaRPr lang="sv-SE"/>
          </a:p>
        </p:txBody>
      </p:sp>
    </p:spTree>
    <p:extLst>
      <p:ext uri="{BB962C8B-B14F-4D97-AF65-F5344CB8AC3E}">
        <p14:creationId xmlns:p14="http://schemas.microsoft.com/office/powerpoint/2010/main" val="8819164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b="1"/>
              <a:t>Kysy oppilailta:</a:t>
            </a:r>
            <a:endParaRPr lang="en-US"/>
          </a:p>
          <a:p>
            <a:endParaRPr lang="en-US"/>
          </a:p>
          <a:p>
            <a:pPr marL="171450" indent="-171450">
              <a:buFont typeface="Arial,Sans-Serif"/>
              <a:buChar char="•"/>
            </a:pPr>
            <a:r>
              <a:rPr lang="en-US" b="1"/>
              <a:t>Mikä on hätänumero Suomessa?</a:t>
            </a:r>
            <a:endParaRPr lang="fi-FI"/>
          </a:p>
          <a:p>
            <a:pPr marL="628650" lvl="1" indent="-171450">
              <a:buFont typeface="Arial,Sans-Serif"/>
              <a:buChar char="•"/>
            </a:pPr>
            <a:r>
              <a:rPr lang="en-US"/>
              <a:t>112</a:t>
            </a:r>
            <a:endParaRPr lang="en-US">
              <a:cs typeface="Calibri"/>
            </a:endParaRPr>
          </a:p>
          <a:p>
            <a:pPr marL="171450" indent="-171450">
              <a:buFont typeface="Arial,Sans-Serif"/>
              <a:buChar char="•"/>
            </a:pPr>
            <a:r>
              <a:rPr lang="en-US" b="1"/>
              <a:t>Miten soitetaan hätänumeroon?</a:t>
            </a:r>
            <a:endParaRPr lang="en-US" b="1">
              <a:cs typeface="Calibri"/>
            </a:endParaRPr>
          </a:p>
          <a:p>
            <a:pPr marL="457200" lvl="2" indent="-171450">
              <a:buFont typeface="Arial,Sans-Serif"/>
              <a:buChar char="•"/>
            </a:pPr>
            <a:r>
              <a:rPr lang="en-US"/>
              <a:t>Kerro, mitä ja missä on tapahtunut.</a:t>
            </a:r>
            <a:endParaRPr lang="en-US">
              <a:cs typeface="Calibri"/>
            </a:endParaRPr>
          </a:p>
          <a:p>
            <a:pPr marL="457200" lvl="2" indent="-171450">
              <a:buFont typeface="Arial,Sans-Serif"/>
              <a:buChar char="•"/>
            </a:pPr>
            <a:r>
              <a:rPr lang="en-US"/>
              <a:t>Vastaa kysymyksiin ja kuuntele ohjeita.</a:t>
            </a:r>
            <a:endParaRPr lang="en-US">
              <a:cs typeface="Calibri"/>
            </a:endParaRPr>
          </a:p>
          <a:p>
            <a:pPr marL="457200" lvl="2" indent="-171450">
              <a:buFont typeface="Arial,Sans-Serif"/>
              <a:buChar char="•"/>
            </a:pPr>
            <a:r>
              <a:rPr lang="en-US"/>
              <a:t>Sulje puhelin, kun olet saanut luvan.</a:t>
            </a:r>
            <a:endParaRPr lang="en-US">
              <a:cs typeface="Calibri"/>
            </a:endParaRPr>
          </a:p>
          <a:p>
            <a:pPr marL="171450" indent="-171450">
              <a:buFont typeface="Arial,Sans-Serif"/>
              <a:buChar char="•"/>
            </a:pPr>
            <a:r>
              <a:rPr lang="en-US" b="1"/>
              <a:t>Milloin soitetaan hätänumeroon?</a:t>
            </a:r>
          </a:p>
          <a:p>
            <a:pPr marL="457200" lvl="2" indent="-171450">
              <a:buFont typeface="Arial,Sans-Serif"/>
              <a:buChar char="•"/>
            </a:pPr>
            <a:r>
              <a:rPr lang="en-US"/>
              <a:t>Hätätilanteissa. Jos vanhempasi tai muita aikuisia on paikalla, kerro hätätilanteesta ensin heille.</a:t>
            </a:r>
          </a:p>
          <a:p>
            <a:pPr marL="457200" marR="0" lvl="2" indent="-171450" algn="l" defTabSz="914400" rtl="0" eaLnBrk="1" fontAlgn="auto" latinLnBrk="0" hangingPunct="1">
              <a:lnSpc>
                <a:spcPct val="100000"/>
              </a:lnSpc>
              <a:spcBef>
                <a:spcPts val="0"/>
              </a:spcBef>
              <a:spcAft>
                <a:spcPts val="0"/>
              </a:spcAft>
              <a:buClrTx/>
              <a:buSzTx/>
              <a:buFont typeface="Arial,Sans-Serif"/>
              <a:buChar char="•"/>
              <a:tabLst/>
              <a:defRPr/>
            </a:pPr>
            <a:r>
              <a:rPr lang="en-US">
                <a:cs typeface="Calibri"/>
              </a:rPr>
              <a:t>Hätätilanne on silloin, </a:t>
            </a:r>
            <a:r>
              <a:rPr lang="en-US"/>
              <a:t>kun tarvitset poliisin, ambulanssin tai palokunnan paikalle. Soita, jos et ole varma tilanteesta. Puhelimessa sinulta kysytään kaikki tarvittavat kysymykset. </a:t>
            </a:r>
            <a:endParaRPr lang="en-US">
              <a:cs typeface="Calibri"/>
            </a:endParaRPr>
          </a:p>
          <a:p>
            <a:pPr marL="457200" marR="0" lvl="2" indent="-171450" algn="l" defTabSz="914400" rtl="0" eaLnBrk="1" fontAlgn="auto" latinLnBrk="0" hangingPunct="1">
              <a:lnSpc>
                <a:spcPct val="100000"/>
              </a:lnSpc>
              <a:spcBef>
                <a:spcPts val="0"/>
              </a:spcBef>
              <a:spcAft>
                <a:spcPts val="0"/>
              </a:spcAft>
              <a:buClrTx/>
              <a:buSzTx/>
              <a:buFont typeface="Arial,Sans-Serif"/>
              <a:buChar char="•"/>
              <a:tabLst/>
              <a:defRPr/>
            </a:pPr>
            <a:r>
              <a:rPr lang="en-US"/>
              <a:t>Hätänumeroon soitetaan ainoastaan hätätilanteessa. Siksi on hyvä tunnistaa tilanteet, joissa kannattaa soittaa hätäkeskukseen, ja joissa voit selvitä aikuisen avun turvin.</a:t>
            </a:r>
            <a:endParaRPr lang="en-US">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11</a:t>
            </a:fld>
            <a:endParaRPr lang="sv-SE"/>
          </a:p>
        </p:txBody>
      </p:sp>
    </p:spTree>
    <p:extLst>
      <p:ext uri="{BB962C8B-B14F-4D97-AF65-F5344CB8AC3E}">
        <p14:creationId xmlns:p14="http://schemas.microsoft.com/office/powerpoint/2010/main" val="270187220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Saat videoon suomenkieliset tai englanninkieliset tekstitykset klikkaamalla videosta Asetukset-painiketta.</a:t>
            </a:r>
          </a:p>
          <a:p>
            <a:endParaRPr lang="en-US"/>
          </a:p>
          <a:p>
            <a:r>
              <a:rPr lang="en-US"/>
              <a:t>Linkki videoon: https://ehyt.fi/turvallisuusvideo</a:t>
            </a:r>
            <a:br>
              <a:rPr lang="en-US">
                <a:cs typeface="+mn-lt"/>
              </a:rPr>
            </a:br>
            <a:br>
              <a:rPr lang="en-US">
                <a:cs typeface="+mn-lt"/>
              </a:rPr>
            </a:br>
            <a:r>
              <a:rPr lang="en-US" i="1"/>
              <a:t>Videon rahoittaja: Helsingin kaupunki. Video on julkaistu Helsingin kaupungin luvalla. </a:t>
            </a:r>
            <a:endParaRPr lang="fi-FI"/>
          </a:p>
          <a:p>
            <a:r>
              <a:rPr lang="en-US" i="1"/>
              <a:t>Videon tekijä: Tussitaikurit Oy / Marker Wizards Ltd. </a:t>
            </a:r>
            <a:endParaRPr lang="fi-FI" i="1"/>
          </a:p>
        </p:txBody>
      </p:sp>
      <p:sp>
        <p:nvSpPr>
          <p:cNvPr id="4" name="Dian numeron paikkamerkki 3"/>
          <p:cNvSpPr>
            <a:spLocks noGrp="1"/>
          </p:cNvSpPr>
          <p:nvPr>
            <p:ph type="sldNum" sz="quarter" idx="5"/>
          </p:nvPr>
        </p:nvSpPr>
        <p:spPr/>
        <p:txBody>
          <a:bodyPr/>
          <a:lstStyle/>
          <a:p>
            <a:fld id="{579D9747-B660-7E45-B2EB-38F285FF62C2}" type="slidenum">
              <a:rPr lang="sv-SE" smtClean="0"/>
              <a:t>13</a:t>
            </a:fld>
            <a:endParaRPr lang="sv-SE"/>
          </a:p>
        </p:txBody>
      </p:sp>
    </p:spTree>
    <p:extLst>
      <p:ext uri="{BB962C8B-B14F-4D97-AF65-F5344CB8AC3E}">
        <p14:creationId xmlns:p14="http://schemas.microsoft.com/office/powerpoint/2010/main" val="420516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Keskustellaan videon katsomisen jälkeen videosta, mitä toimintaohjeita lapsille jäi mieleen.</a:t>
            </a:r>
            <a:endParaRPr lang="en-US"/>
          </a:p>
          <a:p>
            <a:endParaRPr lang="fi-FI"/>
          </a:p>
          <a:p>
            <a:pPr marL="285750" indent="-285750">
              <a:buFont typeface="Arial"/>
              <a:buChar char="•"/>
            </a:pPr>
            <a:r>
              <a:rPr lang="fi-FI"/>
              <a:t>Valitse reitti, jolla on muitakin kulkijoita. Vältä pimeitä metsäteitä ja tunneleita. Jos näet tappelun tai sinua pelottaa, vaihda kadun puolta.</a:t>
            </a:r>
            <a:endParaRPr lang="en-US"/>
          </a:p>
          <a:p>
            <a:pPr marL="285750" indent="-285750">
              <a:buFont typeface="Arial"/>
              <a:buChar char="•"/>
            </a:pPr>
            <a:r>
              <a:rPr lang="fi-FI"/>
              <a:t>Kävele reippaasti pelottavan henkilön ohi. Vieraille ihmisille ei tarvitse puhua, eikä saa jäädä väittelemään. Kulkuneuvossa vaihda rohkeasti paikkaa.</a:t>
            </a:r>
            <a:endParaRPr lang="en-US"/>
          </a:p>
          <a:p>
            <a:pPr marL="285750" indent="-285750">
              <a:buFont typeface="Arial"/>
              <a:buChar char="•"/>
            </a:pPr>
            <a:r>
              <a:rPr lang="fi-FI"/>
              <a:t>Jos sinulta yritetään viedä jotain tai sinuun yritetään koskea, sano rohkeasti ei. Mutta muista, että sinä olet tavaroita arvokkaampi.</a:t>
            </a:r>
            <a:endParaRPr lang="en-US"/>
          </a:p>
          <a:p>
            <a:pPr marL="285750" indent="-285750">
              <a:buFont typeface="Arial"/>
              <a:buChar char="•"/>
            </a:pPr>
            <a:r>
              <a:rPr lang="fi-FI"/>
              <a:t>Pyydä reippaasti apua lähellä olevalta aikuiselta. Voit mennä esimerkiksi kauppaan, vaikket olisi ostamassa mitään.</a:t>
            </a:r>
            <a:endParaRPr lang="en-US"/>
          </a:p>
          <a:p>
            <a:pPr marL="285750" indent="-285750">
              <a:buFont typeface="Arial"/>
              <a:buChar char="•"/>
            </a:pPr>
            <a:r>
              <a:rPr lang="fi-FI"/>
              <a:t>Jos apua ei ole lähellä, soita 112 ja poliisi tulee avuksesi.</a:t>
            </a:r>
            <a:endParaRPr lang="en-US"/>
          </a:p>
          <a:p>
            <a:pPr marL="285750" indent="-285750">
              <a:buFont typeface="Arial"/>
              <a:buChar char="•"/>
            </a:pPr>
            <a:r>
              <a:rPr lang="fi-FI"/>
              <a:t>Keskustele pelottavista asioista luotettavan aikuisen kanssa.</a:t>
            </a:r>
            <a:endParaRPr lang="en-US"/>
          </a:p>
          <a:p>
            <a:endParaRPr lang="en-US">
              <a:cs typeface="+mn-lt"/>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14</a:t>
            </a:fld>
            <a:endParaRPr lang="sv-SE"/>
          </a:p>
        </p:txBody>
      </p:sp>
    </p:spTree>
    <p:extLst>
      <p:ext uri="{BB962C8B-B14F-4D97-AF65-F5344CB8AC3E}">
        <p14:creationId xmlns:p14="http://schemas.microsoft.com/office/powerpoint/2010/main" val="387713647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u="none" strike="noStrike" baseline="0">
                <a:solidFill>
                  <a:srgbClr val="000000"/>
                </a:solidFill>
                <a:latin typeface="+mn-lt"/>
              </a:rPr>
              <a:t>Opettaja lukee väittämiä, johon voi vastata joko oikein tai väärin. Oppilaat kertovat mielipiteensä peukalolla. Opettaja mallintaa tämän oppilaille näyttämällä peukaloaan. Jos halutaan vastata oikein, näytetään peukaloa ylöspäin, ja jos halutaan vastata väärin, näytetään peukaloa alaspäin. Kunkin väittämän jälkeen kysytään oppilailta, miksi väittämä on joko oikein tai väärin. </a:t>
            </a:r>
            <a:endParaRPr lang="en-US" b="1">
              <a:latin typeface="+mn-lt"/>
              <a:cs typeface="Calibri"/>
            </a:endParaRPr>
          </a:p>
          <a:p>
            <a:endParaRPr lang="en-US" b="1">
              <a:latin typeface="+mn-lt"/>
              <a:cs typeface="Calibri"/>
            </a:endParaRPr>
          </a:p>
          <a:p>
            <a:r>
              <a:rPr lang="en-US" b="1">
                <a:latin typeface="+mn-lt"/>
                <a:cs typeface="Calibri"/>
              </a:rPr>
              <a:t>Vaihtoehtoinen toimintatapa:</a:t>
            </a:r>
            <a:br>
              <a:rPr lang="en-US">
                <a:latin typeface="+mn-lt"/>
                <a:cs typeface="+mn-lt"/>
              </a:rPr>
            </a:br>
            <a:endParaRPr lang="en-US">
              <a:latin typeface="+mn-lt"/>
              <a:cs typeface="Calibri"/>
            </a:endParaRPr>
          </a:p>
          <a:p>
            <a:r>
              <a:rPr lang="fi-FI" sz="1800" b="0" i="0" u="none" strike="noStrike" baseline="0">
                <a:solidFill>
                  <a:srgbClr val="000000"/>
                </a:solidFill>
                <a:latin typeface="+mn-lt"/>
              </a:rPr>
              <a:t>Tehtävään voidaan lisätä myös liikettä. Oppilaat voivat ilmaista mielipiteensä liikkumalla luokassa haluamaansa kohtaan esimerkiksi niin, että luokan etuosa edustaa oikein-vastausta ja takaosa väärin-vastausta. </a:t>
            </a:r>
            <a:endParaRPr lang="en-US">
              <a:latin typeface="+mn-lt"/>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15</a:t>
            </a:fld>
            <a:endParaRPr lang="sv-SE"/>
          </a:p>
        </p:txBody>
      </p:sp>
    </p:spTree>
    <p:extLst>
      <p:ext uri="{BB962C8B-B14F-4D97-AF65-F5344CB8AC3E}">
        <p14:creationId xmlns:p14="http://schemas.microsoft.com/office/powerpoint/2010/main" val="328825861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cs typeface="Calibri"/>
              </a:rPr>
              <a:t>VÄÄRIN</a:t>
            </a:r>
          </a:p>
          <a:p>
            <a:endParaRPr lang="fi-FI">
              <a:cs typeface="Calibri"/>
            </a:endParaRPr>
          </a:p>
          <a:p>
            <a:r>
              <a:rPr lang="fi-FI">
                <a:cs typeface="Calibri"/>
              </a:rPr>
              <a:t>Vanhemmat haluavat tietää, missä liikut, koska jos sinulle sattuisi jotain, he voivat helpommin auttaa sinua, kun he tietävät, missä olet.</a:t>
            </a:r>
          </a:p>
          <a:p>
            <a:endParaRPr lang="fi-FI">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16</a:t>
            </a:fld>
            <a:endParaRPr lang="sv-SE"/>
          </a:p>
        </p:txBody>
      </p:sp>
    </p:spTree>
    <p:extLst>
      <p:ext uri="{BB962C8B-B14F-4D97-AF65-F5344CB8AC3E}">
        <p14:creationId xmlns:p14="http://schemas.microsoft.com/office/powerpoint/2010/main" val="393329083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cs typeface="Calibri"/>
              </a:rPr>
              <a:t>OIKEIN</a:t>
            </a:r>
          </a:p>
          <a:p>
            <a:endParaRPr lang="fi-FI">
              <a:cs typeface="Calibri"/>
            </a:endParaRPr>
          </a:p>
          <a:p>
            <a:r>
              <a:rPr lang="en-US"/>
              <a:t>Kaikenlaisista pelottavista, jännittävistä tai turvattomista kohtaamisista pitää kertoa aikuiselle, jotta sinun ei tarvitse olla näiden asioiden kanssa yksin ja aikuinen voi olla tukenasi.</a:t>
            </a:r>
            <a:endParaRPr lang="en-US">
              <a:cs typeface="+mn-lt"/>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17</a:t>
            </a:fld>
            <a:endParaRPr lang="sv-SE"/>
          </a:p>
        </p:txBody>
      </p:sp>
    </p:spTree>
    <p:extLst>
      <p:ext uri="{BB962C8B-B14F-4D97-AF65-F5344CB8AC3E}">
        <p14:creationId xmlns:p14="http://schemas.microsoft.com/office/powerpoint/2010/main" val="120685362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cs typeface="Calibri"/>
              </a:rPr>
              <a:t>VÄÄRIN</a:t>
            </a:r>
            <a:endParaRPr lang="fi-FI">
              <a:cs typeface="Calibri"/>
            </a:endParaRPr>
          </a:p>
          <a:p>
            <a:endParaRPr lang="fi-FI">
              <a:cs typeface="Calibri"/>
            </a:endParaRPr>
          </a:p>
          <a:p>
            <a:r>
              <a:rPr lang="fi-FI">
                <a:cs typeface="Calibri"/>
              </a:rPr>
              <a:t>Jos</a:t>
            </a:r>
            <a:r>
              <a:rPr lang="fi-FI"/>
              <a:t> näet ruiskun tai rikkinäisen lasipullon - älä koske niihin, vaan kerro aikuiselle tällaisesta löydöstä. Voit satuttaa itseäsi koskemalla niihin. Siksi on turvallisinta kertoa näistä aikuiselle. </a:t>
            </a:r>
            <a:endParaRPr lang="fi-FI">
              <a:cs typeface="Calibri"/>
            </a:endParaRPr>
          </a:p>
          <a:p>
            <a:r>
              <a:rPr lang="fi-FI"/>
              <a:t>Aikuinen voi kerätä ne hanskojen tai paperin kanssa turvallisesti pois, jotta kukaan ei satuta itseään niihin.  </a:t>
            </a:r>
            <a:endParaRPr lang="fi-FI">
              <a:cs typeface="Calibri"/>
            </a:endParaRPr>
          </a:p>
          <a:p>
            <a:endParaRPr lang="fi-FI">
              <a:cs typeface="Calibri"/>
            </a:endParaRPr>
          </a:p>
          <a:p>
            <a:endParaRPr lang="fi-FI">
              <a:cs typeface="Calibri"/>
            </a:endParaRPr>
          </a:p>
          <a:p>
            <a:endParaRPr lang="sv-SE"/>
          </a:p>
        </p:txBody>
      </p:sp>
      <p:sp>
        <p:nvSpPr>
          <p:cNvPr id="4" name="Slide Number Placeholder 3"/>
          <p:cNvSpPr>
            <a:spLocks noGrp="1"/>
          </p:cNvSpPr>
          <p:nvPr>
            <p:ph type="sldNum" sz="quarter" idx="5"/>
          </p:nvPr>
        </p:nvSpPr>
        <p:spPr/>
        <p:txBody>
          <a:bodyPr/>
          <a:lstStyle/>
          <a:p>
            <a:fld id="{579D9747-B660-7E45-B2EB-38F285FF62C2}" type="slidenum">
              <a:rPr lang="sv-SE" smtClean="0"/>
              <a:t>18</a:t>
            </a:fld>
            <a:endParaRPr lang="sv-SE"/>
          </a:p>
        </p:txBody>
      </p:sp>
    </p:spTree>
    <p:extLst>
      <p:ext uri="{BB962C8B-B14F-4D97-AF65-F5344CB8AC3E}">
        <p14:creationId xmlns:p14="http://schemas.microsoft.com/office/powerpoint/2010/main" val="46598835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cs typeface="Calibri"/>
              </a:rPr>
              <a:t>VÄÄRIN</a:t>
            </a:r>
            <a:endParaRPr lang="fi-FI">
              <a:cs typeface="Calibri"/>
            </a:endParaRPr>
          </a:p>
          <a:p>
            <a:endParaRPr lang="fi-FI">
              <a:cs typeface="Calibri"/>
            </a:endParaRPr>
          </a:p>
          <a:p>
            <a:r>
              <a:rPr lang="fi-FI">
                <a:cs typeface="Calibri"/>
              </a:rPr>
              <a:t>Älä ota tuntemattomilta vastaan mitään, koska et voi tietää, mitä hän tarjoaa. Siksi on tärkeää olla varovainen ja kieltäytyä.</a:t>
            </a:r>
          </a:p>
        </p:txBody>
      </p:sp>
      <p:sp>
        <p:nvSpPr>
          <p:cNvPr id="4" name="Slide Number Placeholder 3"/>
          <p:cNvSpPr>
            <a:spLocks noGrp="1"/>
          </p:cNvSpPr>
          <p:nvPr>
            <p:ph type="sldNum" sz="quarter" idx="5"/>
          </p:nvPr>
        </p:nvSpPr>
        <p:spPr/>
        <p:txBody>
          <a:bodyPr/>
          <a:lstStyle/>
          <a:p>
            <a:fld id="{579D9747-B660-7E45-B2EB-38F285FF62C2}" type="slidenum">
              <a:rPr lang="sv-SE" smtClean="0"/>
              <a:t>19</a:t>
            </a:fld>
            <a:endParaRPr lang="sv-SE"/>
          </a:p>
        </p:txBody>
      </p:sp>
    </p:spTree>
    <p:extLst>
      <p:ext uri="{BB962C8B-B14F-4D97-AF65-F5344CB8AC3E}">
        <p14:creationId xmlns:p14="http://schemas.microsoft.com/office/powerpoint/2010/main" val="286446493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cs typeface="Calibri"/>
              </a:rPr>
              <a:t>OIKEIN</a:t>
            </a:r>
            <a:endParaRPr lang="en-US" b="1"/>
          </a:p>
          <a:p>
            <a:endParaRPr lang="fi-FI">
              <a:cs typeface="Calibri"/>
            </a:endParaRPr>
          </a:p>
          <a:p>
            <a:r>
              <a:rPr lang="fi-FI">
                <a:cs typeface="Calibri"/>
              </a:rPr>
              <a:t>Sinulla on lupa puolustaa itseäsi. Ikävää käytöstä ei tarvitse hyväksyä keneltäkään. Ikävistä tilanteista kannattaa aina kertoa aikuiselle.</a:t>
            </a:r>
          </a:p>
          <a:p>
            <a:endParaRPr lang="fi-FI">
              <a:cs typeface="Calibri"/>
            </a:endParaRPr>
          </a:p>
          <a:p>
            <a:r>
              <a:rPr lang="fi-FI" b="1">
                <a:cs typeface="Calibri"/>
              </a:rPr>
              <a:t>Kysy oppilailta:</a:t>
            </a:r>
          </a:p>
          <a:p>
            <a:endParaRPr lang="fi-FI" b="1">
              <a:cs typeface="Calibri"/>
            </a:endParaRPr>
          </a:p>
          <a:p>
            <a:pPr marL="171450" indent="-171450">
              <a:buFont typeface="Arial"/>
              <a:buChar char="•"/>
            </a:pPr>
            <a:r>
              <a:rPr lang="fi-FI" b="1">
                <a:cs typeface="Calibri"/>
              </a:rPr>
              <a:t>Missä tilanteissa voisit sanoa lopeta?</a:t>
            </a:r>
            <a:r>
              <a:rPr lang="fi-FI">
                <a:cs typeface="Calibri"/>
              </a:rPr>
              <a:t> </a:t>
            </a:r>
          </a:p>
          <a:p>
            <a:pPr lvl="1" indent="-171450">
              <a:buFont typeface="Arial"/>
              <a:buChar char="•"/>
            </a:pPr>
            <a:r>
              <a:rPr lang="fi-FI">
                <a:cs typeface="Calibri"/>
              </a:rPr>
              <a:t>Jos joku puhuu rumasti, kiusaa, käyttäytyy ikävästi tai tulee liian lähelle sinua.</a:t>
            </a:r>
          </a:p>
        </p:txBody>
      </p:sp>
      <p:sp>
        <p:nvSpPr>
          <p:cNvPr id="4" name="Slide Number Placeholder 3"/>
          <p:cNvSpPr>
            <a:spLocks noGrp="1"/>
          </p:cNvSpPr>
          <p:nvPr>
            <p:ph type="sldNum" sz="quarter" idx="5"/>
          </p:nvPr>
        </p:nvSpPr>
        <p:spPr/>
        <p:txBody>
          <a:bodyPr/>
          <a:lstStyle/>
          <a:p>
            <a:fld id="{579D9747-B660-7E45-B2EB-38F285FF62C2}" type="slidenum">
              <a:rPr lang="sv-SE" smtClean="0"/>
              <a:t>20</a:t>
            </a:fld>
            <a:endParaRPr lang="sv-SE"/>
          </a:p>
        </p:txBody>
      </p:sp>
    </p:spTree>
    <p:extLst>
      <p:ext uri="{BB962C8B-B14F-4D97-AF65-F5344CB8AC3E}">
        <p14:creationId xmlns:p14="http://schemas.microsoft.com/office/powerpoint/2010/main" val="2343607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sz="1800" b="0" i="0" u="none" strike="noStrike" baseline="0">
                <a:solidFill>
                  <a:srgbClr val="000000"/>
                </a:solidFill>
                <a:latin typeface="+mn-lt"/>
              </a:rPr>
              <a:t>Tarkastellaan yhdessä tarinaan liittyvää kuvaa - mitä kuvassa tapahtuu. Opettaja lukee luokalle tarinan ”Torin viisain harakka”, jonka jälkeen tarinasta keskustellaan kysymysten pohjalta. </a:t>
            </a:r>
            <a:endParaRPr lang="fi-FI" b="1">
              <a:latin typeface="+mn-lt"/>
              <a:cs typeface="Calibri" panose="020F0502020204030204"/>
            </a:endParaRPr>
          </a:p>
          <a:p>
            <a:endParaRPr lang="fi-FI" b="1">
              <a:latin typeface="+mn-lt"/>
              <a:cs typeface="Calibri" panose="020F0502020204030204"/>
            </a:endParaRPr>
          </a:p>
          <a:p>
            <a:r>
              <a:rPr lang="fi-FI" b="1">
                <a:latin typeface="+mn-lt"/>
                <a:cs typeface="Calibri" panose="020F0502020204030204"/>
              </a:rPr>
              <a:t>Kysy oppilailta:</a:t>
            </a:r>
          </a:p>
          <a:p>
            <a:pPr marL="171450" indent="-171450">
              <a:buFont typeface="Calibri"/>
              <a:buChar char="•"/>
            </a:pPr>
            <a:endParaRPr lang="fi-FI" b="1">
              <a:latin typeface="+mn-lt"/>
            </a:endParaRPr>
          </a:p>
          <a:p>
            <a:pPr>
              <a:buFont typeface="Calibri"/>
              <a:buChar char="•"/>
            </a:pPr>
            <a:r>
              <a:rPr lang="fi-FI" b="1">
                <a:latin typeface="+mn-lt"/>
              </a:rPr>
              <a:t> Miksi Siiri ja Valtteri pitävät harakasta? </a:t>
            </a:r>
            <a:endParaRPr lang="fi-FI" b="1">
              <a:latin typeface="+mn-lt"/>
              <a:cs typeface="Calibri" panose="020F0502020204030204"/>
            </a:endParaRPr>
          </a:p>
          <a:p>
            <a:pPr lvl="1">
              <a:buFont typeface="Courier New"/>
              <a:buChar char="○"/>
            </a:pPr>
            <a:r>
              <a:rPr lang="fi-FI" i="1">
                <a:latin typeface="+mn-lt"/>
              </a:rPr>
              <a:t> Harakka on kaikkitietävä ja viisas ja lapset uskaltavat kysyä häneltä kaikesta. Harakan kanssa on hauska jutella, koska sillä on kiinnostavia tarinoita kerrottavana.</a:t>
            </a:r>
            <a:endParaRPr lang="fi-FI">
              <a:latin typeface="+mn-lt"/>
            </a:endParaRPr>
          </a:p>
          <a:p>
            <a:pPr>
              <a:buFont typeface="Calibri"/>
              <a:buChar char="•"/>
            </a:pPr>
            <a:r>
              <a:rPr lang="fi-FI" b="1">
                <a:latin typeface="+mn-lt"/>
              </a:rPr>
              <a:t> Keneltä sinä voit kysyä asioita, joita mietit? </a:t>
            </a:r>
            <a:endParaRPr lang="fi-FI" b="1">
              <a:latin typeface="+mn-lt"/>
              <a:cs typeface="Calibri"/>
            </a:endParaRPr>
          </a:p>
          <a:p>
            <a:pPr lvl="1">
              <a:buFont typeface="Courier New"/>
              <a:buChar char="○"/>
            </a:pPr>
            <a:r>
              <a:rPr lang="fi-FI" i="1">
                <a:latin typeface="+mn-lt"/>
              </a:rPr>
              <a:t> Esimerkiksi vanhemmilta, opettajalta tai joltain muulta luotettavalta henkilöltä.</a:t>
            </a:r>
            <a:endParaRPr lang="fi-FI">
              <a:latin typeface="+mn-lt"/>
            </a:endParaRPr>
          </a:p>
          <a:p>
            <a:pPr>
              <a:buFont typeface="Calibri"/>
              <a:buChar char="•"/>
            </a:pPr>
            <a:r>
              <a:rPr lang="fi-FI" b="1">
                <a:latin typeface="+mn-lt"/>
              </a:rPr>
              <a:t> Millaisista asioista kannattaa kertoa vanhemmilleen?  </a:t>
            </a:r>
            <a:endParaRPr lang="fi-FI" b="1">
              <a:latin typeface="+mn-lt"/>
              <a:cs typeface="Calibri"/>
            </a:endParaRPr>
          </a:p>
          <a:p>
            <a:pPr lvl="1">
              <a:buFont typeface="Courier New"/>
              <a:buChar char="○"/>
            </a:pPr>
            <a:r>
              <a:rPr lang="fi-FI" i="1">
                <a:latin typeface="+mn-lt"/>
              </a:rPr>
              <a:t> Kaikenlaisista asioista, mutta erityisesti niistä, jotka mietityttävät ja joista ei meinaa uskaltaa kertoa. </a:t>
            </a:r>
            <a:endParaRPr lang="fi-FI">
              <a:latin typeface="+mn-lt"/>
            </a:endParaRPr>
          </a:p>
          <a:p>
            <a:pPr>
              <a:buFont typeface="Calibri"/>
              <a:buChar char="•"/>
            </a:pPr>
            <a:r>
              <a:rPr lang="fi-FI" b="1">
                <a:latin typeface="+mn-lt"/>
              </a:rPr>
              <a:t> Millaisista asioista voi tuntua vaikealta kertoa vanhemmilleen?</a:t>
            </a:r>
            <a:endParaRPr lang="fi-FI" b="1">
              <a:latin typeface="+mn-lt"/>
              <a:cs typeface="Calibri"/>
            </a:endParaRPr>
          </a:p>
          <a:p>
            <a:pPr lvl="1">
              <a:buFont typeface="Courier New"/>
              <a:buChar char="○"/>
            </a:pPr>
            <a:r>
              <a:rPr lang="fi-FI" i="1">
                <a:latin typeface="+mn-lt"/>
              </a:rPr>
              <a:t> Esimerkiksi, jos on tehnyt jotain, mihin ei ole lupaa tai ajattelee, että vanhempi suuttuu. Kertominen vaatii rohkeutta. Usein ajattelee, että vanhempi voi suuttua, mutta oikeasti vanhempi ilahtuu siitä, että kerrot. Vanhemmille kannattaa aina kertoa, jotta ei jää yksin huoliensa kanssa.</a:t>
            </a:r>
            <a:endParaRPr lang="fi-FI">
              <a:latin typeface="+mn-lt"/>
            </a:endParaRPr>
          </a:p>
          <a:p>
            <a:pPr>
              <a:buFont typeface="Calibri"/>
              <a:buChar char="•"/>
            </a:pPr>
            <a:r>
              <a:rPr lang="en-US" b="1">
                <a:latin typeface="+mn-lt"/>
              </a:rPr>
              <a:t> Tarinassa harakan vatsaa kipristeli, eli harakkaa jännitti. Missä kaikkialla muualla kuin vatsassa jännitys ja pelko voi tuntua?</a:t>
            </a:r>
            <a:endParaRPr lang="fi-FI" b="1">
              <a:latin typeface="+mn-lt"/>
            </a:endParaRPr>
          </a:p>
          <a:p>
            <a:pPr lvl="1">
              <a:buFont typeface="Courier New"/>
              <a:buChar char="○"/>
            </a:pPr>
            <a:r>
              <a:rPr lang="en-US" i="1">
                <a:latin typeface="+mn-lt"/>
              </a:rPr>
              <a:t> Jokaisella voi tuntua tunteet hieman eri tavalla tai eri kohdassa kehoa. Pelko voi tuntua esimerkiksi vatsassa kipristelynä, puristavana tunteena rinnassa, kiihtyneenä hengityksenä, sydämen nopeampana hakkauksena, jalkojen tutinana tai äänen värinänä.</a:t>
            </a:r>
            <a:endParaRPr lang="fi-FI">
              <a:latin typeface="+mn-lt"/>
            </a:endParaRPr>
          </a:p>
          <a:p>
            <a:pPr>
              <a:buFont typeface="Calibri"/>
              <a:buChar char="•"/>
            </a:pPr>
            <a:r>
              <a:rPr lang="fi-FI" b="1">
                <a:latin typeface="+mn-lt"/>
              </a:rPr>
              <a:t> Tarinassa puhuttiin alkoholista. Mitä se on?</a:t>
            </a:r>
            <a:endParaRPr lang="fi-FI" b="1">
              <a:latin typeface="+mn-lt"/>
              <a:cs typeface="Calibri"/>
            </a:endParaRPr>
          </a:p>
          <a:p>
            <a:pPr lvl="1">
              <a:buFont typeface="Courier New"/>
              <a:buChar char="○"/>
            </a:pPr>
            <a:r>
              <a:rPr lang="fi-FI" i="1">
                <a:latin typeface="+mn-lt"/>
              </a:rPr>
              <a:t> Alkoholi on aikuisten juoma. Esimerkiksi olut tai viini on alkoholia. </a:t>
            </a:r>
            <a:endParaRPr lang="fi-FI">
              <a:latin typeface="+mn-lt"/>
            </a:endParaRPr>
          </a:p>
          <a:p>
            <a:pPr lvl="1">
              <a:buFont typeface="Courier New"/>
              <a:buChar char="○"/>
            </a:pPr>
            <a:r>
              <a:rPr lang="fi-FI" i="1">
                <a:latin typeface="+mn-lt"/>
              </a:rPr>
              <a:t> Se voi saada ihmisen käyttäytymään esimerkiksi hassusti, sekavasti tai kiukkuisesti ja se vaikuttaa ihmisiin eri tavoin.</a:t>
            </a:r>
            <a:endParaRPr lang="fi-FI">
              <a:latin typeface="+mn-lt"/>
            </a:endParaRPr>
          </a:p>
          <a:p>
            <a:pPr>
              <a:buFont typeface="Calibri"/>
              <a:buChar char="•"/>
            </a:pPr>
            <a:r>
              <a:rPr lang="fi-FI" b="1">
                <a:latin typeface="+mn-lt"/>
              </a:rPr>
              <a:t>Oletko sinä joskus nähnyt ulkona liikkuessasi ihmisiä, jotka juovat alkoholia?</a:t>
            </a:r>
          </a:p>
          <a:p>
            <a:pPr lvl="1">
              <a:buFont typeface="Courier New"/>
              <a:buChar char="○"/>
            </a:pPr>
            <a:r>
              <a:rPr lang="fi-FI" i="1">
                <a:latin typeface="+mn-lt"/>
              </a:rPr>
              <a:t> Anna lasten kertoa omista kokemuksistaan.</a:t>
            </a:r>
            <a:endParaRPr lang="fi-FI" b="1">
              <a:latin typeface="+mn-lt"/>
              <a:cs typeface="Calibri"/>
            </a:endParaRPr>
          </a:p>
          <a:p>
            <a:endParaRPr lang="en-US">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2</a:t>
            </a:fld>
            <a:endParaRPr lang="sv-SE"/>
          </a:p>
        </p:txBody>
      </p:sp>
    </p:spTree>
    <p:extLst>
      <p:ext uri="{BB962C8B-B14F-4D97-AF65-F5344CB8AC3E}">
        <p14:creationId xmlns:p14="http://schemas.microsoft.com/office/powerpoint/2010/main" val="21725447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b="1">
                <a:cs typeface="Calibri"/>
              </a:rPr>
              <a:t>VÄÄRIN</a:t>
            </a:r>
          </a:p>
          <a:p>
            <a:endParaRPr lang="fi-FI">
              <a:cs typeface="Calibri"/>
            </a:endParaRPr>
          </a:p>
          <a:p>
            <a:r>
              <a:rPr lang="fi-FI">
                <a:cs typeface="Calibri"/>
              </a:rPr>
              <a:t>Hätänumeroon saa soittaa vain hätätilanteessa, koska turhat soitot ruuhkauttavat linjaa ja hidastavat avunsaantia niiltä, jotka todella tarvitsevat apua.</a:t>
            </a:r>
            <a:endParaRPr lang="fi-FI"/>
          </a:p>
        </p:txBody>
      </p:sp>
      <p:sp>
        <p:nvSpPr>
          <p:cNvPr id="4" name="Slide Number Placeholder 3"/>
          <p:cNvSpPr>
            <a:spLocks noGrp="1"/>
          </p:cNvSpPr>
          <p:nvPr>
            <p:ph type="sldNum" sz="quarter" idx="5"/>
          </p:nvPr>
        </p:nvSpPr>
        <p:spPr/>
        <p:txBody>
          <a:bodyPr/>
          <a:lstStyle/>
          <a:p>
            <a:fld id="{579D9747-B660-7E45-B2EB-38F285FF62C2}" type="slidenum">
              <a:rPr lang="sv-SE" smtClean="0"/>
              <a:t>21</a:t>
            </a:fld>
            <a:endParaRPr lang="sv-SE"/>
          </a:p>
        </p:txBody>
      </p:sp>
    </p:spTree>
    <p:extLst>
      <p:ext uri="{BB962C8B-B14F-4D97-AF65-F5344CB8AC3E}">
        <p14:creationId xmlns:p14="http://schemas.microsoft.com/office/powerpoint/2010/main" val="32702055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cs typeface="Calibri"/>
              </a:rPr>
              <a:t>Joskus, kun kiukuttaa, jännittää tai on levoton olo, voi syvään hengittäminen auttaa niin lapsia kuin aikuisiakin rauhoittumaan. Meillä on erilaisia tapoja rauhoittua, joista esittelen nyt yhden. Rauhoittumistassu kulkee sinun mukanasi aina kaikkialle.</a:t>
            </a:r>
            <a:r>
              <a:rPr lang="en-US" b="1">
                <a:cs typeface="Calibri"/>
              </a:rPr>
              <a:t> (Tehkää harjoitus.)</a:t>
            </a:r>
          </a:p>
          <a:p>
            <a:endParaRPr lang="en-US">
              <a:cs typeface="Calibri"/>
            </a:endParaRPr>
          </a:p>
          <a:p>
            <a:r>
              <a:rPr lang="en-US" i="1">
                <a:cs typeface="Calibri"/>
              </a:rPr>
              <a:t>Lähde: Pöyhönen, J. &amp; Livingston, H. 2020. Fanni ja levoton liikeri.</a:t>
            </a:r>
          </a:p>
        </p:txBody>
      </p:sp>
      <p:sp>
        <p:nvSpPr>
          <p:cNvPr id="4" name="Dian numeron paikkamerkki 3"/>
          <p:cNvSpPr>
            <a:spLocks noGrp="1"/>
          </p:cNvSpPr>
          <p:nvPr>
            <p:ph type="sldNum" sz="quarter" idx="5"/>
          </p:nvPr>
        </p:nvSpPr>
        <p:spPr/>
        <p:txBody>
          <a:bodyPr/>
          <a:lstStyle/>
          <a:p>
            <a:fld id="{579D9747-B660-7E45-B2EB-38F285FF62C2}" type="slidenum">
              <a:rPr lang="sv-SE" smtClean="0"/>
              <a:t>22</a:t>
            </a:fld>
            <a:endParaRPr lang="sv-SE"/>
          </a:p>
        </p:txBody>
      </p:sp>
    </p:spTree>
    <p:extLst>
      <p:ext uri="{BB962C8B-B14F-4D97-AF65-F5344CB8AC3E}">
        <p14:creationId xmlns:p14="http://schemas.microsoft.com/office/powerpoint/2010/main" val="61199042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u="none" strike="noStrike" baseline="0">
                <a:solidFill>
                  <a:srgbClr val="000000"/>
                </a:solidFill>
                <a:latin typeface="+mn-lt"/>
              </a:rPr>
              <a:t>Oppilaat saavat kaksipuoleisen monisteen, jossa toisella puolella on värityskuva ja toisella puolella sokkelotehtävä. Värityskuvassa oppilaat värittävät heille turvaa tuovia asioita ja ihmisiä elämässään. Sokkelotehtävässä oppilaat kulkevat kynällä sokkelon läpi reitin niiden luokse, joille kertoisivat huolistaan. </a:t>
            </a:r>
          </a:p>
          <a:p>
            <a:endParaRPr lang="fi-FI" sz="1800" b="0" i="0" u="none" strike="noStrike" baseline="0">
              <a:solidFill>
                <a:srgbClr val="000000"/>
              </a:solidFill>
              <a:latin typeface="+mn-lt"/>
            </a:endParaRPr>
          </a:p>
          <a:p>
            <a:r>
              <a:rPr lang="fi-FI" sz="1800" b="0" i="0" u="none" strike="noStrike" baseline="0">
                <a:solidFill>
                  <a:srgbClr val="000000"/>
                </a:solidFill>
                <a:latin typeface="+mn-lt"/>
              </a:rPr>
              <a:t>Opettaja ohjeistaa monisteen tehtävät ensin koko luokalle, jonka jälkeen tehtäviä tehdään itsenäisesti. Kerrataan ensin, mitä tarkoittaa turvallinen olo. Tehtävien tekemisen jälkeen voidaan keskustella tehtävistä yhdessä. </a:t>
            </a:r>
            <a:endParaRPr lang="en-US">
              <a:latin typeface="+mn-lt"/>
            </a:endParaRPr>
          </a:p>
          <a:p>
            <a:endParaRPr lang="en-US">
              <a:latin typeface="+mn-lt"/>
            </a:endParaRPr>
          </a:p>
          <a:p>
            <a:r>
              <a:rPr lang="en-US">
                <a:latin typeface="+mn-lt"/>
              </a:rPr>
              <a:t>Jokaisella lapsella on oikeus olla ja elää turvassa. Turvallinen olo tarkoittaa sitä, että tunnet olevasi suojassa ja hyvässä paikassa, jossa sinun ei tarvitse olla huolissasi. Kun tunnet olosi turvalliseksi, sinulla ei ole vaaran tai pelon tunnetta, vaan sinulla on rauhallinen ja hyvä olla. </a:t>
            </a:r>
          </a:p>
          <a:p>
            <a:endParaRPr lang="en-US">
              <a:latin typeface="+mn-lt"/>
            </a:endParaRPr>
          </a:p>
          <a:p>
            <a:r>
              <a:rPr lang="fi-FI" sz="1800" b="0" i="0" u="none" strike="noStrike" baseline="0">
                <a:solidFill>
                  <a:srgbClr val="000000"/>
                </a:solidFill>
                <a:latin typeface="+mn-lt"/>
              </a:rPr>
              <a:t>Aikuisten tehtävä on suojella lapsia ja pitää heistä huolta. Turvallisia aikuisia voi olla esimerkiksi kotona, koulussa, harrastuksissa tai naapurustossa. </a:t>
            </a:r>
            <a:endParaRPr lang="en-US">
              <a:latin typeface="+mn-lt"/>
              <a:cs typeface="Calibri"/>
            </a:endParaRPr>
          </a:p>
        </p:txBody>
      </p:sp>
      <p:sp>
        <p:nvSpPr>
          <p:cNvPr id="4" name="Dian numeron paikkamerkki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79D9747-B660-7E45-B2EB-38F285FF62C2}" type="slidenum">
              <a:rPr kumimoji="0" lang="sv-SE"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sv-SE"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67888745"/>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en-US"/>
          </a:p>
        </p:txBody>
      </p:sp>
      <p:sp>
        <p:nvSpPr>
          <p:cNvPr id="4" name="Dian numeron paikkamerkki 3"/>
          <p:cNvSpPr>
            <a:spLocks noGrp="1"/>
          </p:cNvSpPr>
          <p:nvPr>
            <p:ph type="sldNum" sz="quarter" idx="5"/>
          </p:nvPr>
        </p:nvSpPr>
        <p:spPr/>
        <p:txBody>
          <a:bodyPr/>
          <a:lstStyle/>
          <a:p>
            <a:fld id="{579D9747-B660-7E45-B2EB-38F285FF62C2}" type="slidenum">
              <a:rPr lang="sv-SE" smtClean="0"/>
              <a:t>24</a:t>
            </a:fld>
            <a:endParaRPr lang="sv-SE"/>
          </a:p>
        </p:txBody>
      </p:sp>
    </p:spTree>
    <p:extLst>
      <p:ext uri="{BB962C8B-B14F-4D97-AF65-F5344CB8AC3E}">
        <p14:creationId xmlns:p14="http://schemas.microsoft.com/office/powerpoint/2010/main" val="9664826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endParaRPr lang="fi-FI"/>
          </a:p>
        </p:txBody>
      </p:sp>
      <p:sp>
        <p:nvSpPr>
          <p:cNvPr id="4" name="Dian numeron paikkamerkki 3"/>
          <p:cNvSpPr>
            <a:spLocks noGrp="1"/>
          </p:cNvSpPr>
          <p:nvPr>
            <p:ph type="sldNum" sz="quarter" idx="5"/>
          </p:nvPr>
        </p:nvSpPr>
        <p:spPr/>
        <p:txBody>
          <a:bodyPr/>
          <a:lstStyle/>
          <a:p>
            <a:fld id="{579D9747-B660-7E45-B2EB-38F285FF62C2}" type="slidenum">
              <a:rPr lang="sv-SE" smtClean="0"/>
              <a:t>25</a:t>
            </a:fld>
            <a:endParaRPr lang="sv-SE"/>
          </a:p>
        </p:txBody>
      </p:sp>
    </p:spTree>
    <p:extLst>
      <p:ext uri="{BB962C8B-B14F-4D97-AF65-F5344CB8AC3E}">
        <p14:creationId xmlns:p14="http://schemas.microsoft.com/office/powerpoint/2010/main" val="93557172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a:solidFill>
                  <a:srgbClr val="000000"/>
                </a:solidFill>
                <a:latin typeface="+mn-lt"/>
              </a:rPr>
              <a:t>Oppitunnin lopuksi opettaja kysyy oppilailta, oppivatko he jotain uutta. Oppilaat näyttävät peukaloaan ylöspäin, jos he oppivat jotain uutta, ja peukaloaan alaspäin, jos he eivät oppineet mitään uutta.</a:t>
            </a:r>
            <a:endParaRPr lang="fi-FI">
              <a:latin typeface="+mn-lt"/>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26</a:t>
            </a:fld>
            <a:endParaRPr lang="sv-SE"/>
          </a:p>
        </p:txBody>
      </p:sp>
    </p:spTree>
    <p:extLst>
      <p:ext uri="{BB962C8B-B14F-4D97-AF65-F5344CB8AC3E}">
        <p14:creationId xmlns:p14="http://schemas.microsoft.com/office/powerpoint/2010/main" val="419075816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i="1"/>
              <a:t>Opetusmateriaali on tuotettu Kaupunki kuuluu kaikille –hankkeessa (2022–2024), joka on saanut sosiaali- ja terveysministeriön myöntämää valtionavustusta terveyden edistämisen määrärahasta.</a:t>
            </a:r>
            <a:endParaRPr lang="fi-FI"/>
          </a:p>
        </p:txBody>
      </p:sp>
      <p:sp>
        <p:nvSpPr>
          <p:cNvPr id="4" name="Dian numeron paikkamerkki 3"/>
          <p:cNvSpPr>
            <a:spLocks noGrp="1"/>
          </p:cNvSpPr>
          <p:nvPr>
            <p:ph type="sldNum" sz="quarter" idx="5"/>
          </p:nvPr>
        </p:nvSpPr>
        <p:spPr/>
        <p:txBody>
          <a:bodyPr/>
          <a:lstStyle/>
          <a:p>
            <a:fld id="{579D9747-B660-7E45-B2EB-38F285FF62C2}" type="slidenum">
              <a:rPr lang="sv-SE" smtClean="0"/>
              <a:t>27</a:t>
            </a:fld>
            <a:endParaRPr lang="sv-SE"/>
          </a:p>
        </p:txBody>
      </p:sp>
    </p:spTree>
    <p:extLst>
      <p:ext uri="{BB962C8B-B14F-4D97-AF65-F5344CB8AC3E}">
        <p14:creationId xmlns:p14="http://schemas.microsoft.com/office/powerpoint/2010/main" val="259535733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sz="1800" b="0" i="0" u="none" strike="noStrike" baseline="0">
                <a:solidFill>
                  <a:srgbClr val="000000"/>
                </a:solidFill>
                <a:latin typeface="Proxima Nova"/>
              </a:rPr>
              <a:t>Valitse pohdintatehtävistä ryhmällesi sopivimmat. Loput pohdintatehtävät löydät PowerPoint-diojen lopusta, josta voit siirtää ne muiden pohdintatehtävien joukkoon. </a:t>
            </a:r>
            <a:endParaRPr lang="fi-FI"/>
          </a:p>
        </p:txBody>
      </p:sp>
      <p:sp>
        <p:nvSpPr>
          <p:cNvPr id="4" name="Dian numeron paikkamerkki 3"/>
          <p:cNvSpPr>
            <a:spLocks noGrp="1"/>
          </p:cNvSpPr>
          <p:nvPr>
            <p:ph type="sldNum" sz="quarter" idx="5"/>
          </p:nvPr>
        </p:nvSpPr>
        <p:spPr/>
        <p:txBody>
          <a:bodyPr/>
          <a:lstStyle/>
          <a:p>
            <a:fld id="{579D9747-B660-7E45-B2EB-38F285FF62C2}" type="slidenum">
              <a:rPr lang="sv-SE" smtClean="0"/>
              <a:t>28</a:t>
            </a:fld>
            <a:endParaRPr lang="sv-SE"/>
          </a:p>
        </p:txBody>
      </p:sp>
    </p:spTree>
    <p:extLst>
      <p:ext uri="{BB962C8B-B14F-4D97-AF65-F5344CB8AC3E}">
        <p14:creationId xmlns:p14="http://schemas.microsoft.com/office/powerpoint/2010/main" val="52969575"/>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fontAlgn="base"/>
            <a:r>
              <a:rPr lang="en-US" b="0" i="0" u="none" strike="noStrike">
                <a:solidFill>
                  <a:srgbClr val="000000"/>
                </a:solidFill>
                <a:effectLst/>
                <a:latin typeface="Calibri"/>
                <a:cs typeface="Calibri"/>
              </a:rPr>
              <a:t>Tuntemattoman viereen ei tarvitse mennä istumaan, eikä vieraille tarvitse puhua, jos se tuntuu epämukavalta. Voit sanoa myös ei ja siirtyä kauemmas, jos tilanne tuntuu ahdistavalta. Kerro </a:t>
            </a:r>
            <a:r>
              <a:rPr lang="en-US">
                <a:solidFill>
                  <a:srgbClr val="000000"/>
                </a:solidFill>
              </a:rPr>
              <a:t>tilanteesta </a:t>
            </a:r>
            <a:r>
              <a:rPr lang="en-US" b="0" i="0" u="none" strike="noStrike">
                <a:solidFill>
                  <a:srgbClr val="000000"/>
                </a:solidFill>
                <a:effectLst/>
                <a:latin typeface="Calibri"/>
                <a:cs typeface="Calibri"/>
              </a:rPr>
              <a:t>turvalliselle aikuiselle.</a:t>
            </a:r>
            <a:r>
              <a:rPr lang="en-US" b="0" i="0">
                <a:solidFill>
                  <a:srgbClr val="000000"/>
                </a:solidFill>
                <a:effectLst/>
                <a:latin typeface="Calibri"/>
                <a:cs typeface="Calibri"/>
              </a:rPr>
              <a:t>​</a:t>
            </a:r>
            <a:br>
              <a:rPr lang="en-US" b="0" i="0">
                <a:effectLst/>
                <a:latin typeface="Calibri" panose="020F0502020204030204" pitchFamily="34" charset="0"/>
                <a:cs typeface="Calibri"/>
              </a:rPr>
            </a:br>
            <a:endParaRPr lang="en-US" b="0" i="0">
              <a:solidFill>
                <a:srgbClr val="000000"/>
              </a:solidFill>
              <a:effectLst/>
              <a:latin typeface="Calibri"/>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29</a:t>
            </a:fld>
            <a:endParaRPr lang="sv-SE"/>
          </a:p>
        </p:txBody>
      </p:sp>
    </p:spTree>
    <p:extLst>
      <p:ext uri="{BB962C8B-B14F-4D97-AF65-F5344CB8AC3E}">
        <p14:creationId xmlns:p14="http://schemas.microsoft.com/office/powerpoint/2010/main" val="312698528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Sinun ei tarvitse antaa rahaa. Voit olla vastaamatta tai voit sanoa vain lyhyesti "Anteeksi, minulla ei ole rahaa". </a:t>
            </a:r>
            <a:r>
              <a:rPr lang="fi-FI"/>
              <a:t>Pidä etäisyyttä tilanteessa, jossa sekavalta vaikuttava ihminen puhuu sinulle tai l</a:t>
            </a:r>
            <a:r>
              <a:rPr lang="en-US"/>
              <a:t>ähde pois tilanteesta.</a:t>
            </a:r>
          </a:p>
        </p:txBody>
      </p:sp>
      <p:sp>
        <p:nvSpPr>
          <p:cNvPr id="4" name="Dian numeron paikkamerkki 3"/>
          <p:cNvSpPr>
            <a:spLocks noGrp="1"/>
          </p:cNvSpPr>
          <p:nvPr>
            <p:ph type="sldNum" sz="quarter" idx="5"/>
          </p:nvPr>
        </p:nvSpPr>
        <p:spPr/>
        <p:txBody>
          <a:bodyPr/>
          <a:lstStyle/>
          <a:p>
            <a:fld id="{579D9747-B660-7E45-B2EB-38F285FF62C2}" type="slidenum">
              <a:rPr lang="sv-SE" smtClean="0"/>
              <a:t>30</a:t>
            </a:fld>
            <a:endParaRPr lang="sv-SE"/>
          </a:p>
        </p:txBody>
      </p:sp>
    </p:spTree>
    <p:extLst>
      <p:ext uri="{BB962C8B-B14F-4D97-AF65-F5344CB8AC3E}">
        <p14:creationId xmlns:p14="http://schemas.microsoft.com/office/powerpoint/2010/main" val="286885751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fi-FI"/>
              <a:t>Tarinassa puhuttiin alkoholista, joka on päihde.</a:t>
            </a:r>
          </a:p>
          <a:p>
            <a:endParaRPr lang="fi-FI"/>
          </a:p>
          <a:p>
            <a:r>
              <a:rPr lang="fi-FI" b="1"/>
              <a:t>Kysy oppilailta: </a:t>
            </a:r>
            <a:endParaRPr lang="fi-FI">
              <a:cs typeface="Calibri"/>
            </a:endParaRPr>
          </a:p>
          <a:p>
            <a:pPr marL="171450" indent="-171450">
              <a:buFont typeface="Arial"/>
              <a:buChar char="•"/>
            </a:pPr>
            <a:r>
              <a:rPr lang="fi-FI" b="1"/>
              <a:t>Mitä ovat päihteet? </a:t>
            </a:r>
            <a:endParaRPr lang="fi-FI" b="1">
              <a:cs typeface="Calibri"/>
            </a:endParaRPr>
          </a:p>
          <a:p>
            <a:r>
              <a:rPr lang="fi-FI"/>
              <a:t> </a:t>
            </a:r>
            <a:endParaRPr lang="fi-FI">
              <a:cs typeface="Calibri"/>
            </a:endParaRPr>
          </a:p>
          <a:p>
            <a:r>
              <a:rPr lang="fi-FI">
                <a:cs typeface="Calibri"/>
              </a:rPr>
              <a:t>Alkoholi, nikotiinituotteet ja huumeet ovat päihteitä. Ne ovat kiellettyjä lapsilta. Alkoholi on aikuisten juoma, esimerkiksi olut tai viini. Nikotiinituotteita ovat esimerkiksi tupakka, nuuska ja </a:t>
            </a:r>
            <a:r>
              <a:rPr lang="fi-FI" err="1">
                <a:cs typeface="Calibri"/>
              </a:rPr>
              <a:t>vape</a:t>
            </a:r>
            <a:r>
              <a:rPr lang="fi-FI">
                <a:cs typeface="Calibri"/>
              </a:rPr>
              <a:t> (sähkötupakka). Huumeet ovat vaarallisia aineita, jotka ovat Suomessa laittomia. Päihteet voivat olla terveydelle haitallisia ja ne voivat muuttaa ihmisen käytöstä.</a:t>
            </a:r>
          </a:p>
          <a:p>
            <a:endParaRPr lang="fi-FI"/>
          </a:p>
          <a:p>
            <a:r>
              <a:rPr lang="fi-FI"/>
              <a:t>Päihteet voivat saada ihmisen käyttäytymään erilaisella tavalla, esimerkiksi hilpeästi, oudosti tai sekavasti. Tällöin ihminen voi puhua kovalla äänellä tai epäselvästi. Tai voi kävellä kömpelösti tai horjahdella. Tätä sanotaan humalaksi. </a:t>
            </a:r>
            <a:endParaRPr lang="fi-FI">
              <a:cs typeface="Calibri"/>
            </a:endParaRPr>
          </a:p>
          <a:p>
            <a:r>
              <a:rPr lang="fi-FI"/>
              <a:t> </a:t>
            </a:r>
            <a:endParaRPr lang="fi-FI">
              <a:cs typeface="Calibri"/>
            </a:endParaRPr>
          </a:p>
          <a:p>
            <a:r>
              <a:rPr lang="fi-FI"/>
              <a:t>Monet eivät käytä päihteitä ollenkaan. Jotkut aikuiset voivat käyttää päihteitä joskus tai vähän, esimerkiksi juo saunajuoman niin, että se ei muuta hänen käytöstään tai vaikuta terveyteen. Jotkut taas käyttävät päihteitä paljon tai usein, jolloin se vaikuttaa heidän käytökseensä ja terveyteensä. Kun päihteitä käytetään usein, voi niihin tulla riippuvaiseksi, eli jäädä koukkuun. Silloin ihminen ajattelee jatkuvasti päihdettä ja haluaa lisää sitä. Riippuvuuden vuoksi päihteiden käyttö jatkuu ja käyttöä voi olla vaikea lopettaa, vaikka haluaisi. Päihderiippuvuus on sairaus, mutta siitä on mahdollista toipua hoidon avulla. </a:t>
            </a:r>
            <a:endParaRPr lang="fi-FI">
              <a:cs typeface="Calibri"/>
            </a:endParaRPr>
          </a:p>
        </p:txBody>
      </p:sp>
      <p:sp>
        <p:nvSpPr>
          <p:cNvPr id="4" name="Slide Number Placeholder 3"/>
          <p:cNvSpPr>
            <a:spLocks noGrp="1"/>
          </p:cNvSpPr>
          <p:nvPr>
            <p:ph type="sldNum" sz="quarter" idx="5"/>
          </p:nvPr>
        </p:nvSpPr>
        <p:spPr/>
        <p:txBody>
          <a:bodyPr/>
          <a:lstStyle/>
          <a:p>
            <a:fld id="{579D9747-B660-7E45-B2EB-38F285FF62C2}" type="slidenum">
              <a:rPr lang="sv-SE" smtClean="0"/>
              <a:t>3</a:t>
            </a:fld>
            <a:endParaRPr lang="sv-SE"/>
          </a:p>
        </p:txBody>
      </p:sp>
    </p:spTree>
    <p:extLst>
      <p:ext uri="{BB962C8B-B14F-4D97-AF65-F5344CB8AC3E}">
        <p14:creationId xmlns:p14="http://schemas.microsoft.com/office/powerpoint/2010/main" val="20352945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Kiellä kovalla äänellä henkilöä ottamasta reppua. Jos tämä ei auta, anna reppu pois. Juokse karkuun ja pyydä apua. Muista, että olet tavaraa arvokkaampi ja oma turvallisuutesi on tärkeintä.</a:t>
            </a:r>
            <a:endParaRPr lang="en-US">
              <a:cs typeface="Calibri"/>
            </a:endParaRPr>
          </a:p>
          <a:p>
            <a:r>
              <a:rPr lang="en-US"/>
              <a:t>Kerro asiasta heti vanhemmille tai jollekin aikuiselle, joka on lähettyvillä. Tarvittaessa soittakaa yhdessä hätänumeroon. </a:t>
            </a:r>
          </a:p>
        </p:txBody>
      </p:sp>
      <p:sp>
        <p:nvSpPr>
          <p:cNvPr id="4" name="Dian numeron paikkamerkki 3"/>
          <p:cNvSpPr>
            <a:spLocks noGrp="1"/>
          </p:cNvSpPr>
          <p:nvPr>
            <p:ph type="sldNum" sz="quarter" idx="5"/>
          </p:nvPr>
        </p:nvSpPr>
        <p:spPr/>
        <p:txBody>
          <a:bodyPr/>
          <a:lstStyle/>
          <a:p>
            <a:fld id="{579D9747-B660-7E45-B2EB-38F285FF62C2}" type="slidenum">
              <a:rPr lang="sv-SE" smtClean="0"/>
              <a:t>31</a:t>
            </a:fld>
            <a:endParaRPr lang="sv-SE"/>
          </a:p>
        </p:txBody>
      </p:sp>
    </p:spTree>
    <p:extLst>
      <p:ext uri="{BB962C8B-B14F-4D97-AF65-F5344CB8AC3E}">
        <p14:creationId xmlns:p14="http://schemas.microsoft.com/office/powerpoint/2010/main" val="3869922033"/>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US" b="0" i="0" u="none" strike="noStrike">
                <a:solidFill>
                  <a:srgbClr val="000000"/>
                </a:solidFill>
                <a:effectLst/>
                <a:latin typeface="Calibri"/>
                <a:cs typeface="Calibri"/>
              </a:rPr>
              <a:t>Pyydä reippaasti apua lähellä olevalta aikuiselta. Mene sisälle esimerkiksi kauppaan, kirjastoon, kioskiin tai paikkaan, jossa on muita ihmisiä. Kerro heti jollekin aikuiselle tapahtumasta. Tarvittaessa juokse karkuun ja huuda apua. Muista kertoa tilanteesta myöhemmin vanhemmillesi.</a:t>
            </a:r>
            <a:r>
              <a:rPr lang="en-US" b="0" i="0">
                <a:solidFill>
                  <a:srgbClr val="000000"/>
                </a:solidFill>
                <a:effectLst/>
                <a:latin typeface="Calibri"/>
                <a:cs typeface="Calibri"/>
              </a:rPr>
              <a:t>​</a:t>
            </a:r>
            <a:endParaRPr lang="en-US" b="0" i="0">
              <a:solidFill>
                <a:srgbClr val="444444"/>
              </a:solidFill>
              <a:effectLst/>
              <a:latin typeface="Calibri" panose="020F0502020204030204" pitchFamily="34" charset="0"/>
              <a:cs typeface="Calibri" panose="020F0502020204030204" pitchFamily="34" charset="0"/>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32</a:t>
            </a:fld>
            <a:endParaRPr lang="sv-SE"/>
          </a:p>
        </p:txBody>
      </p:sp>
    </p:spTree>
    <p:extLst>
      <p:ext uri="{BB962C8B-B14F-4D97-AF65-F5344CB8AC3E}">
        <p14:creationId xmlns:p14="http://schemas.microsoft.com/office/powerpoint/2010/main" val="133191599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pPr algn="l" rtl="0" fontAlgn="base"/>
            <a:r>
              <a:rPr lang="en-US" b="0" i="0" u="none" strike="noStrike">
                <a:solidFill>
                  <a:srgbClr val="000000"/>
                </a:solidFill>
                <a:effectLst/>
                <a:latin typeface="Calibri"/>
                <a:cs typeface="Calibri"/>
              </a:rPr>
              <a:t>Jos näet ruiskun tai rikkinäisen lasipullon - älä koske niihin, vaan kerro aikuiselle tällaisesta löydöstä. Voit satuttaa itseäsi koskemalla niihin. Siksi on turvallisinta kertoa näistä aikuiselle.</a:t>
            </a:r>
            <a:r>
              <a:rPr lang="en-US" b="0" i="0">
                <a:solidFill>
                  <a:srgbClr val="000000"/>
                </a:solidFill>
                <a:effectLst/>
                <a:latin typeface="Calibri"/>
                <a:cs typeface="Calibri"/>
              </a:rPr>
              <a:t>​</a:t>
            </a:r>
            <a:br>
              <a:rPr lang="en-US" b="0" i="0">
                <a:effectLst/>
                <a:latin typeface="Calibri" panose="020F0502020204030204" pitchFamily="34" charset="0"/>
                <a:cs typeface="Calibri"/>
              </a:rPr>
            </a:br>
            <a:r>
              <a:rPr lang="en-US" b="0" i="0" u="none" strike="noStrike">
                <a:solidFill>
                  <a:srgbClr val="000000"/>
                </a:solidFill>
                <a:effectLst/>
                <a:latin typeface="Calibri"/>
                <a:cs typeface="Calibri"/>
              </a:rPr>
              <a:t>Aikuinen voi kerätä ne hanskojen tai paperin kanssa turvallisesti pois, jotta kukaan ei satuta itseään niihin. </a:t>
            </a:r>
            <a:r>
              <a:rPr lang="en-US" b="0" i="0">
                <a:solidFill>
                  <a:srgbClr val="000000"/>
                </a:solidFill>
                <a:effectLst/>
                <a:latin typeface="Calibri"/>
                <a:cs typeface="Calibri"/>
              </a:rPr>
              <a:t>​</a:t>
            </a:r>
            <a:endParaRPr lang="en-US" b="0" i="0">
              <a:solidFill>
                <a:srgbClr val="444444"/>
              </a:solidFill>
              <a:effectLst/>
              <a:latin typeface="Calibri"/>
              <a:cs typeface="Calibri"/>
            </a:endParaRPr>
          </a:p>
          <a:p>
            <a:pPr algn="l" rtl="0" fontAlgn="base"/>
            <a:endParaRPr lang="en-US" b="0" i="0">
              <a:solidFill>
                <a:srgbClr val="000000"/>
              </a:solidFill>
              <a:effectLst/>
              <a:latin typeface="Calibri" panose="020F0502020204030204" pitchFamily="34" charset="0"/>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33</a:t>
            </a:fld>
            <a:endParaRPr lang="sv-SE"/>
          </a:p>
        </p:txBody>
      </p:sp>
    </p:spTree>
    <p:extLst>
      <p:ext uri="{BB962C8B-B14F-4D97-AF65-F5344CB8AC3E}">
        <p14:creationId xmlns:p14="http://schemas.microsoft.com/office/powerpoint/2010/main" val="291224077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Oppilaat jaetaan viiteen pienryhmään. Jokainen ryhmä saa eri pohdintatehtävän, joka heidän tulee ryhmässä ratkaista. Opettaja kiertää luokassa ja auttaa tarvittaessa. Lopuksi kukin ryhmä kertoo tehtävänsä ja ratkaisunsa koko luokalle. Opettaja täydentää vastauksia tarvittaessa valmiiden vastausten perusteella.</a:t>
            </a:r>
          </a:p>
          <a:p>
            <a:endParaRPr lang="en-US">
              <a:cs typeface="Calibri"/>
            </a:endParaRPr>
          </a:p>
          <a:p>
            <a:r>
              <a:rPr lang="en-US" i="1"/>
              <a:t>Toimintasuositukset on tehty yhteistyössä Helsingin poliisilaitoksen ennalta estävän toimintalinjan kanssa.</a:t>
            </a:r>
            <a:endParaRPr lang="en-US"/>
          </a:p>
          <a:p>
            <a:endParaRPr lang="en-US"/>
          </a:p>
          <a:p>
            <a:r>
              <a:rPr lang="fi-FI" b="1"/>
              <a:t>Vaihtoehtoinen toteutustapa:</a:t>
            </a:r>
            <a:r>
              <a:rPr lang="fi-FI"/>
              <a:t> </a:t>
            </a:r>
            <a:br>
              <a:rPr lang="fi-FI">
                <a:cs typeface="+mn-lt"/>
              </a:rPr>
            </a:br>
            <a:r>
              <a:rPr lang="fi-FI"/>
              <a:t>Pohdintatehtäviä on lisää! Voit käyttää useampaa tehtävää ja jakaa oppilaat useampaan pienryhmään, jos ryhmäkokosi on suuri. Vaihtoehtoisesti voit jakaa oppilaat esimerkiksi neljään eri ryhmään, jos ryhmäkokosi on pieni. Valitse pohdintatehtävistä ryhmällesi sopivimmat. Loput ryhmätehtävät löytyvät PowerPoint-diojen lopusta, josta voit siirtää ne muiden pohdintatehtävien joukkoon.</a:t>
            </a:r>
            <a:endParaRPr lang="en-US"/>
          </a:p>
        </p:txBody>
      </p:sp>
      <p:sp>
        <p:nvSpPr>
          <p:cNvPr id="4" name="Dian numeron paikkamerkki 3"/>
          <p:cNvSpPr>
            <a:spLocks noGrp="1"/>
          </p:cNvSpPr>
          <p:nvPr>
            <p:ph type="sldNum" sz="quarter" idx="5"/>
          </p:nvPr>
        </p:nvSpPr>
        <p:spPr/>
        <p:txBody>
          <a:bodyPr/>
          <a:lstStyle/>
          <a:p>
            <a:fld id="{579D9747-B660-7E45-B2EB-38F285FF62C2}" type="slidenum">
              <a:rPr lang="sv-SE" smtClean="0"/>
              <a:t>4</a:t>
            </a:fld>
            <a:endParaRPr lang="sv-SE"/>
          </a:p>
        </p:txBody>
      </p:sp>
    </p:spTree>
    <p:extLst>
      <p:ext uri="{BB962C8B-B14F-4D97-AF65-F5344CB8AC3E}">
        <p14:creationId xmlns:p14="http://schemas.microsoft.com/office/powerpoint/2010/main" val="35403404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Kierrä toista kautta sisälle, jos mahdollista. Jos se ei ole mahdollista, voit myös pyytää apua lähellä olevalta aikuiselta tai soittaa vanhemmillesi. Jos tilanne tuntuu rauhalliselta, voit myös kohteliaasti pyytää heitä siirtymään, mutta sinun ei ole pakko sanoa mitään, jos et halua. Pyydä tällöin apua aikuiselta.</a:t>
            </a:r>
          </a:p>
        </p:txBody>
      </p:sp>
      <p:sp>
        <p:nvSpPr>
          <p:cNvPr id="4" name="Slide Number Placeholder 3"/>
          <p:cNvSpPr>
            <a:spLocks noGrp="1"/>
          </p:cNvSpPr>
          <p:nvPr>
            <p:ph type="sldNum" sz="quarter" idx="5"/>
          </p:nvPr>
        </p:nvSpPr>
        <p:spPr/>
        <p:txBody>
          <a:bodyPr/>
          <a:lstStyle/>
          <a:p>
            <a:fld id="{579D9747-B660-7E45-B2EB-38F285FF62C2}" type="slidenum">
              <a:rPr lang="sv-SE" smtClean="0"/>
              <a:t>5</a:t>
            </a:fld>
            <a:endParaRPr lang="sv-SE"/>
          </a:p>
        </p:txBody>
      </p:sp>
    </p:spTree>
    <p:extLst>
      <p:ext uri="{BB962C8B-B14F-4D97-AF65-F5344CB8AC3E}">
        <p14:creationId xmlns:p14="http://schemas.microsoft.com/office/powerpoint/2010/main" val="181085502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fi-FI"/>
              <a:t>Jos viereesi tulee pelottava henkilö tai joku häiriköi, vaihda reippaasti paikkaa. Voit mennä istumaan jonkun turvallisen aikuisen viereen. Kerro asiasta kuljettajalle tai lähellä olevalle aikuiselle, mitä on tapahtunut.  </a:t>
            </a:r>
            <a:endParaRPr lang="en-US"/>
          </a:p>
          <a:p>
            <a:r>
              <a:rPr lang="fi-FI"/>
              <a:t>Linja-autossa tai junassa kannattaa istua käytävän puoleisella paikalla, jolloin pääset vaihtamaan paikkaa helpommin ja pääset tarvittaessa pyytämään apua itsellesi.</a:t>
            </a:r>
            <a:endParaRPr lang="fi-FI">
              <a:cs typeface="Calibri"/>
            </a:endParaRPr>
          </a:p>
          <a:p>
            <a:endParaRPr lang="fi-FI"/>
          </a:p>
          <a:p>
            <a:endParaRPr lang="en-US">
              <a:ea typeface="Calibri"/>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6</a:t>
            </a:fld>
            <a:endParaRPr lang="sv-SE"/>
          </a:p>
        </p:txBody>
      </p:sp>
    </p:spTree>
    <p:extLst>
      <p:ext uri="{BB962C8B-B14F-4D97-AF65-F5344CB8AC3E}">
        <p14:creationId xmlns:p14="http://schemas.microsoft.com/office/powerpoint/2010/main" val="307522337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Sinun ei tarvitse ratkaista tätä riitaa, vaan jatka reippaasti matkaasi vaihtamalla tien puolta ja kiertämällä riitelevä porukka. Kerro turvalliselle aikuiselle.</a:t>
            </a:r>
            <a:endParaRPr lang="fi-FI"/>
          </a:p>
        </p:txBody>
      </p:sp>
      <p:sp>
        <p:nvSpPr>
          <p:cNvPr id="4" name="Dian numeron paikkamerkki 3"/>
          <p:cNvSpPr>
            <a:spLocks noGrp="1"/>
          </p:cNvSpPr>
          <p:nvPr>
            <p:ph type="sldNum" sz="quarter" idx="5"/>
          </p:nvPr>
        </p:nvSpPr>
        <p:spPr/>
        <p:txBody>
          <a:bodyPr/>
          <a:lstStyle/>
          <a:p>
            <a:fld id="{579D9747-B660-7E45-B2EB-38F285FF62C2}" type="slidenum">
              <a:rPr lang="sv-SE" smtClean="0"/>
              <a:t>7</a:t>
            </a:fld>
            <a:endParaRPr lang="sv-SE"/>
          </a:p>
        </p:txBody>
      </p:sp>
    </p:spTree>
    <p:extLst>
      <p:ext uri="{BB962C8B-B14F-4D97-AF65-F5344CB8AC3E}">
        <p14:creationId xmlns:p14="http://schemas.microsoft.com/office/powerpoint/2010/main" val="379792846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Siirry lähemmäs muita ihmisiä tai kulje kauemmas henkilöstä. Voit myös mennä rakennuksen tai kaupan sisään odottamaan kaveriasi.</a:t>
            </a:r>
          </a:p>
          <a:p>
            <a:r>
              <a:rPr lang="en-US"/>
              <a:t>Voi olla, että henkilö on käyttänyt päihteitä niin paljon, että hänen käytöksensä on sekavaa. Ihminen voi käyttäytyä sekavasti myös, vaikka ei olisi käyttänyt päihteitä. Hänellä voi olla esimerkiksi jokin mielenterveyden häiriö.</a:t>
            </a:r>
            <a:endParaRPr lang="en-US">
              <a:cs typeface="Calibri"/>
            </a:endParaRPr>
          </a:p>
        </p:txBody>
      </p:sp>
      <p:sp>
        <p:nvSpPr>
          <p:cNvPr id="4" name="Dian numeron paikkamerkki 3"/>
          <p:cNvSpPr>
            <a:spLocks noGrp="1"/>
          </p:cNvSpPr>
          <p:nvPr>
            <p:ph type="sldNum" sz="quarter" idx="5"/>
          </p:nvPr>
        </p:nvSpPr>
        <p:spPr/>
        <p:txBody>
          <a:bodyPr/>
          <a:lstStyle/>
          <a:p>
            <a:fld id="{579D9747-B660-7E45-B2EB-38F285FF62C2}" type="slidenum">
              <a:rPr lang="sv-SE" smtClean="0"/>
              <a:t>8</a:t>
            </a:fld>
            <a:endParaRPr lang="sv-SE"/>
          </a:p>
        </p:txBody>
      </p:sp>
    </p:spTree>
    <p:extLst>
      <p:ext uri="{BB962C8B-B14F-4D97-AF65-F5344CB8AC3E}">
        <p14:creationId xmlns:p14="http://schemas.microsoft.com/office/powerpoint/2010/main" val="3308965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Dian kuvan paikkamerkki 1"/>
          <p:cNvSpPr>
            <a:spLocks noGrp="1" noRot="1" noChangeAspect="1"/>
          </p:cNvSpPr>
          <p:nvPr>
            <p:ph type="sldImg"/>
          </p:nvPr>
        </p:nvSpPr>
        <p:spPr/>
      </p:sp>
      <p:sp>
        <p:nvSpPr>
          <p:cNvPr id="3" name="Huomautusten paikkamerkki 2"/>
          <p:cNvSpPr>
            <a:spLocks noGrp="1"/>
          </p:cNvSpPr>
          <p:nvPr>
            <p:ph type="body" idx="1"/>
          </p:nvPr>
        </p:nvSpPr>
        <p:spPr/>
        <p:txBody>
          <a:bodyPr/>
          <a:lstStyle/>
          <a:p>
            <a:r>
              <a:rPr lang="en-US"/>
              <a:t>Kulkekaa ohi, ei kannata jäädä paikalle kuuntelemaan huuteluita tai vastata. Jättäkää kommentit huomioimatta. Joskus joku voi purkaa pahaa oloaan muihin, vaikka se ei ole oikein. Kerro aikuiselle tapahtuneesta, esimerkiksi kirjastonhoitajalle.</a:t>
            </a:r>
          </a:p>
        </p:txBody>
      </p:sp>
      <p:sp>
        <p:nvSpPr>
          <p:cNvPr id="4" name="Dian numeron paikkamerkki 3"/>
          <p:cNvSpPr>
            <a:spLocks noGrp="1"/>
          </p:cNvSpPr>
          <p:nvPr>
            <p:ph type="sldNum" sz="quarter" idx="5"/>
          </p:nvPr>
        </p:nvSpPr>
        <p:spPr/>
        <p:txBody>
          <a:bodyPr/>
          <a:lstStyle/>
          <a:p>
            <a:fld id="{579D9747-B660-7E45-B2EB-38F285FF62C2}" type="slidenum">
              <a:rPr lang="sv-SE" smtClean="0"/>
              <a:t>9</a:t>
            </a:fld>
            <a:endParaRPr lang="sv-SE"/>
          </a:p>
        </p:txBody>
      </p:sp>
    </p:spTree>
    <p:extLst>
      <p:ext uri="{BB962C8B-B14F-4D97-AF65-F5344CB8AC3E}">
        <p14:creationId xmlns:p14="http://schemas.microsoft.com/office/powerpoint/2010/main" val="300730315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1_Kaupunki kuuluu kaikille kansi">
    <p:bg>
      <p:bgRef idx="1001">
        <a:schemeClr val="bg1"/>
      </p:bgRef>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336FF841-1DD8-8A02-2AD2-928EE8F3F794}"/>
              </a:ext>
            </a:extLst>
          </p:cNvPr>
          <p:cNvPicPr>
            <a:picLocks noChangeAspect="1"/>
          </p:cNvPicPr>
          <p:nvPr userDrawn="1"/>
        </p:nvPicPr>
        <p:blipFill>
          <a:blip r:embed="rId2"/>
          <a:stretch>
            <a:fillRect/>
          </a:stretch>
        </p:blipFill>
        <p:spPr>
          <a:xfrm>
            <a:off x="354642" y="115585"/>
            <a:ext cx="11482715" cy="6608542"/>
          </a:xfrm>
          <a:prstGeom prst="rect">
            <a:avLst/>
          </a:prstGeom>
        </p:spPr>
      </p:pic>
    </p:spTree>
    <p:extLst>
      <p:ext uri="{BB962C8B-B14F-4D97-AF65-F5344CB8AC3E}">
        <p14:creationId xmlns:p14="http://schemas.microsoft.com/office/powerpoint/2010/main" val="1924725415"/>
      </p:ext>
    </p:extLst>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Sitaatti 2">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97008"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962904" y="1637349"/>
            <a:ext cx="4267200" cy="3583302"/>
          </a:xfrm>
        </p:spPr>
        <p:txBody>
          <a:bodyPr>
            <a:normAutofit/>
          </a:bodyPr>
          <a:lstStyle>
            <a:lvl1pPr algn="ctr">
              <a:defRPr sz="30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1944175300"/>
      </p:ext>
    </p:extLst>
  </p:cSld>
  <p:clrMapOvr>
    <a:overrideClrMapping bg1="lt1" tx1="dk1" bg2="lt2" tx2="dk2" accent1="accent1" accent2="accent2" accent3="accent3" accent4="accent4" accent5="accent5" accent6="accent6" hlink="hlink" folHlink="folHlink"/>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Sitaatti 3">
    <p:bg>
      <p:bgRef idx="1001">
        <a:schemeClr val="bg2"/>
      </p:bgRef>
    </p:bg>
    <p:spTree>
      <p:nvGrpSpPr>
        <p:cNvPr id="1" name=""/>
        <p:cNvGrpSpPr/>
        <p:nvPr/>
      </p:nvGrpSpPr>
      <p:grpSpPr>
        <a:xfrm>
          <a:off x="0" y="0"/>
          <a:ext cx="0" cy="0"/>
          <a:chOff x="0" y="0"/>
          <a:chExt cx="0" cy="0"/>
        </a:xfrm>
      </p:grpSpPr>
      <p:pic>
        <p:nvPicPr>
          <p:cNvPr id="2" name="Picture 1" descr="A picture containing transport, wheel, weapon, knife&#10;&#10;Description automatically generated">
            <a:extLst>
              <a:ext uri="{FF2B5EF4-FFF2-40B4-BE49-F238E27FC236}">
                <a16:creationId xmlns:a16="http://schemas.microsoft.com/office/drawing/2014/main" id="{D599E3FA-7EDD-F0F0-F564-6E4D278C6A53}"/>
              </a:ext>
            </a:extLst>
          </p:cNvPr>
          <p:cNvPicPr>
            <a:picLocks noChangeAspect="1"/>
          </p:cNvPicPr>
          <p:nvPr userDrawn="1"/>
        </p:nvPicPr>
        <p:blipFill>
          <a:blip r:embed="rId2"/>
          <a:stretch>
            <a:fillRect/>
          </a:stretch>
        </p:blipFill>
        <p:spPr>
          <a:xfrm>
            <a:off x="2790940" y="3141214"/>
            <a:ext cx="6610121" cy="3718193"/>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3305060" y="3580482"/>
            <a:ext cx="5662670" cy="2809301"/>
          </a:xfrm>
        </p:spPr>
        <p:txBody>
          <a:bodyPr>
            <a:normAutofit/>
          </a:bodyPr>
          <a:lstStyle>
            <a:lvl1pPr algn="ctr">
              <a:defRPr sz="30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1945680171"/>
      </p:ext>
    </p:extLst>
  </p:cSld>
  <p:clrMapOvr>
    <a:overrideClrMapping bg1="lt1" tx1="dk1" bg2="lt2" tx2="dk2" accent1="accent1" accent2="accent2" accent3="accent3" accent4="accent4" accent5="accent5" accent6="accent6" hlink="hlink" folHlink="folHlink"/>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Ryhmätehtävä opastu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863600"/>
            <a:ext cx="10515600" cy="1130453"/>
          </a:xfrm>
        </p:spPr>
        <p:txBody>
          <a:bodyPr/>
          <a:lstStyle>
            <a:lvl1pPr algn="ctr">
              <a:defRPr>
                <a:solidFill>
                  <a:schemeClr val="bg1"/>
                </a:solidFill>
              </a:defRPr>
            </a:lvl1p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1994053"/>
            <a:ext cx="10515600" cy="4000347"/>
          </a:xfrm>
        </p:spPr>
        <p:txBody>
          <a:bodyPr/>
          <a:lstStyle>
            <a:lvl1pPr marL="514350" indent="-514350">
              <a:buFont typeface="+mj-lt"/>
              <a:buAutoNum type="arabicPeriod"/>
              <a:defRPr>
                <a:solidFill>
                  <a:schemeClr val="bg1"/>
                </a:solidFill>
              </a:defRPr>
            </a:lvl1pPr>
            <a:lvl2pPr marL="914400" indent="-457200">
              <a:buFont typeface="+mj-lt"/>
              <a:buAutoNum type="arabicPeriod"/>
              <a:defRPr>
                <a:solidFill>
                  <a:schemeClr val="bg1"/>
                </a:solidFill>
              </a:defRPr>
            </a:lvl2pPr>
            <a:lvl3pPr marL="1371600" indent="-457200">
              <a:buFont typeface="+mj-lt"/>
              <a:buAutoNum type="arabicPeriod"/>
              <a:defRPr>
                <a:solidFill>
                  <a:schemeClr val="bg1"/>
                </a:solidFill>
              </a:defRPr>
            </a:lvl3pPr>
            <a:lvl4pPr marL="1714500" indent="-342900">
              <a:buFont typeface="+mj-lt"/>
              <a:buAutoNum type="arabicPeriod"/>
              <a:defRPr>
                <a:solidFill>
                  <a:schemeClr val="bg1"/>
                </a:solidFill>
              </a:defRPr>
            </a:lvl4pPr>
            <a:lvl5pPr marL="2171700" indent="-342900">
              <a:buFont typeface="+mj-lt"/>
              <a:buAutoNum type="arabicPeriod"/>
              <a:defRPr>
                <a:solidFill>
                  <a:schemeClr val="bg1"/>
                </a:solidFill>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04342141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Ryhmätehtävä +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836575" y="2027237"/>
            <a:ext cx="5181600" cy="3916363"/>
          </a:xfrm>
        </p:spPr>
        <p:txBody>
          <a:bodyPr/>
          <a:lstStyle>
            <a:lvl1pPr marL="0" indent="0">
              <a:lnSpc>
                <a:spcPct val="150000"/>
              </a:lnSpc>
              <a:buNone/>
              <a:defRPr sz="2400"/>
            </a:lvl1pPr>
            <a:lvl2pPr marL="457200" indent="0">
              <a:lnSpc>
                <a:spcPct val="150000"/>
              </a:lnSpc>
              <a:buNone/>
              <a:defRPr sz="2000"/>
            </a:lvl2pPr>
            <a:lvl3pPr marL="914400" indent="0">
              <a:lnSpc>
                <a:spcPct val="150000"/>
              </a:lnSpc>
              <a:buNone/>
              <a:defRPr sz="1800"/>
            </a:lvl3pPr>
            <a:lvl4pPr marL="1371600" indent="0">
              <a:lnSpc>
                <a:spcPct val="150000"/>
              </a:lnSpc>
              <a:buNone/>
              <a:defRPr sz="1600"/>
            </a:lvl4pPr>
            <a:lvl5pPr marL="1828800" indent="0">
              <a:lnSpc>
                <a:spcPct val="150000"/>
              </a:lnSpc>
              <a:buNone/>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838200"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6725"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95437461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Palaute">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F0FD791C-8D2D-E9A3-EFCF-244419028A70}"/>
              </a:ext>
            </a:extLst>
          </p:cNvPr>
          <p:cNvPicPr>
            <a:picLocks noChangeAspect="1"/>
          </p:cNvPicPr>
          <p:nvPr userDrawn="1"/>
        </p:nvPicPr>
        <p:blipFill>
          <a:blip r:embed="rId2"/>
          <a:stretch>
            <a:fillRect/>
          </a:stretch>
        </p:blipFill>
        <p:spPr>
          <a:xfrm>
            <a:off x="-3108231"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400">
                <a:solidFill>
                  <a:schemeClr val="bg1"/>
                </a:solidFill>
              </a:defRPr>
            </a:lvl1pPr>
          </a:lstStyle>
          <a:p>
            <a:r>
              <a:rPr lang="fi-FI" noProof="0"/>
              <a:t>Muokkaa ots. perustyyl. napsautt.</a:t>
            </a:r>
          </a:p>
        </p:txBody>
      </p:sp>
    </p:spTree>
    <p:extLst>
      <p:ext uri="{BB962C8B-B14F-4D97-AF65-F5344CB8AC3E}">
        <p14:creationId xmlns:p14="http://schemas.microsoft.com/office/powerpoint/2010/main" val="270891366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Palaute beige">
    <p:bg>
      <p:bgPr>
        <a:solidFill>
          <a:schemeClr val="bg2"/>
        </a:solidFill>
        <a:effectLst/>
      </p:bgPr>
    </p:bg>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F0FD791C-8D2D-E9A3-EFCF-244419028A70}"/>
              </a:ext>
            </a:extLst>
          </p:cNvPr>
          <p:cNvPicPr>
            <a:picLocks noChangeAspect="1"/>
          </p:cNvPicPr>
          <p:nvPr userDrawn="1"/>
        </p:nvPicPr>
        <p:blipFill>
          <a:blip r:embed="rId2"/>
          <a:stretch>
            <a:fillRect/>
          </a:stretch>
        </p:blipFill>
        <p:spPr>
          <a:xfrm>
            <a:off x="-3108231"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400">
                <a:solidFill>
                  <a:schemeClr val="bg1"/>
                </a:solidFill>
              </a:defRPr>
            </a:lvl1pPr>
          </a:lstStyle>
          <a:p>
            <a:r>
              <a:rPr lang="fi-FI" noProof="0"/>
              <a:t>Muokkaa ots. perustyyl. napsautt.</a:t>
            </a:r>
          </a:p>
        </p:txBody>
      </p:sp>
    </p:spTree>
    <p:extLst>
      <p:ext uri="{BB962C8B-B14F-4D97-AF65-F5344CB8AC3E}">
        <p14:creationId xmlns:p14="http://schemas.microsoft.com/office/powerpoint/2010/main" val="310792647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Kiitos">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951214" y="863600"/>
            <a:ext cx="5257800" cy="5107542"/>
          </a:xfrm>
        </p:spPr>
        <p:txBody>
          <a:bodyPr/>
          <a:lstStyle>
            <a:lvl1pPr algn="ctr">
              <a:defRPr>
                <a:solidFill>
                  <a:schemeClr val="bg2"/>
                </a:solidFill>
              </a:defRPr>
            </a:lvl1pPr>
          </a:lstStyle>
          <a:p>
            <a:r>
              <a:rPr lang="fi-FI" noProof="0"/>
              <a:t>Muokkaa ots. perustyyl. napsautt.</a:t>
            </a:r>
          </a:p>
        </p:txBody>
      </p:sp>
      <p:pic>
        <p:nvPicPr>
          <p:cNvPr id="5" name="Picture 4" descr="Icon&#10;&#10;Description automatically generated">
            <a:extLst>
              <a:ext uri="{FF2B5EF4-FFF2-40B4-BE49-F238E27FC236}">
                <a16:creationId xmlns:a16="http://schemas.microsoft.com/office/drawing/2014/main" id="{FBB54FA3-F9D3-DA4D-65FA-FA6647BACE94}"/>
              </a:ext>
            </a:extLst>
          </p:cNvPr>
          <p:cNvPicPr>
            <a:picLocks noChangeAspect="1"/>
          </p:cNvPicPr>
          <p:nvPr userDrawn="1"/>
        </p:nvPicPr>
        <p:blipFill>
          <a:blip r:embed="rId3"/>
          <a:stretch>
            <a:fillRect/>
          </a:stretch>
        </p:blipFill>
        <p:spPr>
          <a:xfrm>
            <a:off x="6387947" y="1143000"/>
            <a:ext cx="4572000" cy="4572000"/>
          </a:xfrm>
          <a:prstGeom prst="rect">
            <a:avLst/>
          </a:prstGeom>
        </p:spPr>
      </p:pic>
    </p:spTree>
    <p:extLst>
      <p:ext uri="{BB962C8B-B14F-4D97-AF65-F5344CB8AC3E}">
        <p14:creationId xmlns:p14="http://schemas.microsoft.com/office/powerpoint/2010/main" val="133738292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Lista, is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850901"/>
            <a:ext cx="10515600" cy="5143500"/>
          </a:xfrm>
        </p:spPr>
        <p:txBody>
          <a:bodyPr anchor="ctr"/>
          <a:lstStyle>
            <a:lvl1pPr algn="l">
              <a:defRPr sz="4000">
                <a:latin typeface="Arial Rounded MT Bold" panose="020F0704030504030204" pitchFamily="34" charset="77"/>
              </a:defRPr>
            </a:lvl1pPr>
            <a:lvl2pPr algn="l">
              <a:defRPr sz="3200">
                <a:latin typeface="Arial" panose="020B0604020202020204" pitchFamily="34" charset="0"/>
                <a:cs typeface="Arial" panose="020B0604020202020204" pitchFamily="34" charset="0"/>
              </a:defRPr>
            </a:lvl2pPr>
            <a:lvl3pPr algn="l">
              <a:defRPr sz="2800">
                <a:latin typeface="Arial" panose="020B0604020202020204" pitchFamily="34" charset="0"/>
                <a:cs typeface="Arial" panose="020B0604020202020204" pitchFamily="34" charset="0"/>
              </a:defRPr>
            </a:lvl3pPr>
            <a:lvl4pPr algn="l">
              <a:defRPr sz="2400">
                <a:latin typeface="Arial" panose="020B0604020202020204" pitchFamily="34" charset="0"/>
                <a:cs typeface="Arial" panose="020B0604020202020204" pitchFamily="34" charset="0"/>
              </a:defRPr>
            </a:lvl4pPr>
            <a:lvl5pPr algn="l">
              <a:defRPr sz="2000">
                <a:latin typeface="Arial" panose="020B0604020202020204" pitchFamily="34" charset="0"/>
                <a:cs typeface="Arial" panose="020B0604020202020204" pitchFamily="34" charset="0"/>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52154015"/>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Otsikko tyhjä">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1524000" y="307115"/>
            <a:ext cx="9144000" cy="673386"/>
          </a:xfrm>
        </p:spPr>
        <p:txBody>
          <a:bodyPr anchor="t">
            <a:normAutofit/>
          </a:bodyPr>
          <a:lstStyle>
            <a:lvl1pPr algn="ctr">
              <a:defRPr sz="4000"/>
            </a:lvl1pPr>
          </a:lstStyle>
          <a:p>
            <a:r>
              <a:rPr lang="fi-FI" noProof="0"/>
              <a:t>Muokkaa ots. perustyyl. napsautt.</a:t>
            </a:r>
          </a:p>
        </p:txBody>
      </p:sp>
    </p:spTree>
    <p:extLst>
      <p:ext uri="{BB962C8B-B14F-4D97-AF65-F5344CB8AC3E}">
        <p14:creationId xmlns:p14="http://schemas.microsoft.com/office/powerpoint/2010/main" val="336662862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Kaupunkikuva">
    <p:bg>
      <p:bgPr>
        <a:blipFill dpi="0" rotWithShape="1">
          <a:blip r:embed="rId2">
            <a:lum/>
          </a:blip>
          <a:srcRect/>
          <a:stretch>
            <a:fillRect t="-1000" b="-1000"/>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246043" y="263047"/>
            <a:ext cx="1935297" cy="2039477"/>
          </a:xfrm>
        </p:spPr>
        <p:txBody>
          <a:bodyPr anchor="t">
            <a:normAutofit/>
          </a:bodyPr>
          <a:lstStyle>
            <a:lvl1pPr algn="l">
              <a:defRPr sz="32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303109567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blank" preserve="1">
  <p:cSld name="KKK logo slide">
    <p:bg>
      <p:bgPr>
        <a:solidFill>
          <a:schemeClr val="accent3">
            <a:alpha val="85000"/>
          </a:schemeClr>
        </a:solidFill>
        <a:effectLst/>
      </p:bgPr>
    </p:bg>
    <p:spTree>
      <p:nvGrpSpPr>
        <p:cNvPr id="1" name=""/>
        <p:cNvGrpSpPr/>
        <p:nvPr/>
      </p:nvGrpSpPr>
      <p:grpSpPr>
        <a:xfrm>
          <a:off x="0" y="0"/>
          <a:ext cx="0" cy="0"/>
          <a:chOff x="0" y="0"/>
          <a:chExt cx="0" cy="0"/>
        </a:xfrm>
      </p:grpSpPr>
      <p:pic>
        <p:nvPicPr>
          <p:cNvPr id="3" name="Picture 2" descr="Text&#10;&#10;Description automatically generated">
            <a:extLst>
              <a:ext uri="{FF2B5EF4-FFF2-40B4-BE49-F238E27FC236}">
                <a16:creationId xmlns:a16="http://schemas.microsoft.com/office/drawing/2014/main" id="{B99001A9-1623-1EE4-8DAE-4BD0E93E485C}"/>
              </a:ext>
            </a:extLst>
          </p:cNvPr>
          <p:cNvPicPr>
            <a:picLocks noChangeAspect="1"/>
          </p:cNvPicPr>
          <p:nvPr userDrawn="1"/>
        </p:nvPicPr>
        <p:blipFill>
          <a:blip r:embed="rId2"/>
          <a:stretch>
            <a:fillRect/>
          </a:stretch>
        </p:blipFill>
        <p:spPr>
          <a:xfrm>
            <a:off x="3223514" y="1118522"/>
            <a:ext cx="5744972" cy="4620956"/>
          </a:xfrm>
          <a:prstGeom prst="rect">
            <a:avLst/>
          </a:prstGeom>
        </p:spPr>
      </p:pic>
    </p:spTree>
    <p:extLst>
      <p:ext uri="{BB962C8B-B14F-4D97-AF65-F5344CB8AC3E}">
        <p14:creationId xmlns:p14="http://schemas.microsoft.com/office/powerpoint/2010/main" val="1663890636"/>
      </p:ext>
    </p:extLst>
  </p:cSld>
  <p:clrMapOvr>
    <a:overrideClrMapping bg1="lt1" tx1="dk1" bg2="lt2" tx2="dk2" accent1="accent1" accent2="accent2" accent3="accent3" accent4="accent4" accent5="accent5" accent6="accent6" hlink="hlink" folHlink="folHlink"/>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162726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blank" preserve="1">
  <p:cSld name="1_Staden tillhör alla pärm">
    <p:bg>
      <p:bgRef idx="1001">
        <a:schemeClr val="bg1"/>
      </p:bgRef>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9C81FFEA-AB11-2D1B-C5A8-EEF5DCA957FB}"/>
              </a:ext>
            </a:extLst>
          </p:cNvPr>
          <p:cNvPicPr>
            <a:picLocks noChangeAspect="1"/>
          </p:cNvPicPr>
          <p:nvPr userDrawn="1"/>
        </p:nvPicPr>
        <p:blipFill>
          <a:blip r:embed="rId2"/>
          <a:stretch>
            <a:fillRect/>
          </a:stretch>
        </p:blipFill>
        <p:spPr>
          <a:xfrm>
            <a:off x="354642" y="124729"/>
            <a:ext cx="11482715" cy="6608542"/>
          </a:xfrm>
          <a:prstGeom prst="rect">
            <a:avLst/>
          </a:prstGeom>
        </p:spPr>
      </p:pic>
    </p:spTree>
    <p:extLst>
      <p:ext uri="{BB962C8B-B14F-4D97-AF65-F5344CB8AC3E}">
        <p14:creationId xmlns:p14="http://schemas.microsoft.com/office/powerpoint/2010/main" val="2593450408"/>
      </p:ext>
    </p:extLst>
  </p:cSld>
  <p:clrMapOvr>
    <a:overrideClrMapping bg1="lt1" tx1="dk1" bg2="lt2" tx2="dk2" accent1="accent1" accent2="accent2" accent3="accent3" accent4="accent4" accent5="accent5" accent6="accent6" hlink="hlink" folHlink="folHlink"/>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STA logo slide">
    <p:bg>
      <p:bgPr>
        <a:solidFill>
          <a:schemeClr val="accent3"/>
        </a:solidFill>
        <a:effectLst/>
      </p:bgPr>
    </p:bg>
    <p:spTree>
      <p:nvGrpSpPr>
        <p:cNvPr id="1" name=""/>
        <p:cNvGrpSpPr/>
        <p:nvPr/>
      </p:nvGrpSpPr>
      <p:grpSpPr>
        <a:xfrm>
          <a:off x="0" y="0"/>
          <a:ext cx="0" cy="0"/>
          <a:chOff x="0" y="0"/>
          <a:chExt cx="0" cy="0"/>
        </a:xfrm>
      </p:grpSpPr>
      <p:pic>
        <p:nvPicPr>
          <p:cNvPr id="2" name="Picture 1" descr="Text&#10;&#10;Description automatically generated">
            <a:extLst>
              <a:ext uri="{FF2B5EF4-FFF2-40B4-BE49-F238E27FC236}">
                <a16:creationId xmlns:a16="http://schemas.microsoft.com/office/drawing/2014/main" id="{5125D596-BB9E-5AB1-F31A-87C442B12E49}"/>
              </a:ext>
            </a:extLst>
          </p:cNvPr>
          <p:cNvPicPr>
            <a:picLocks noChangeAspect="1"/>
          </p:cNvPicPr>
          <p:nvPr userDrawn="1"/>
        </p:nvPicPr>
        <p:blipFill>
          <a:blip r:embed="rId2"/>
          <a:stretch>
            <a:fillRect/>
          </a:stretch>
        </p:blipFill>
        <p:spPr>
          <a:xfrm>
            <a:off x="3223514" y="1118522"/>
            <a:ext cx="5744972" cy="4620956"/>
          </a:xfrm>
          <a:prstGeom prst="rect">
            <a:avLst/>
          </a:prstGeom>
        </p:spPr>
      </p:pic>
    </p:spTree>
    <p:extLst>
      <p:ext uri="{BB962C8B-B14F-4D97-AF65-F5344CB8AC3E}">
        <p14:creationId xmlns:p14="http://schemas.microsoft.com/office/powerpoint/2010/main" val="291959715"/>
      </p:ext>
    </p:extLst>
  </p:cSld>
  <p:clrMapOvr>
    <a:overrideClrMapping bg1="dk1" tx1="lt1" bg2="dk2" tx2="lt2" accent1="accent1" accent2="accent2" accent3="accent3" accent4="accent4" accent5="accent5" accent6="accent6" hlink="hlink" folHlink="folHlink"/>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Rubrik + lista">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8"/>
            <a:ext cx="10515600" cy="1063680"/>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1744719"/>
            <a:ext cx="10515600" cy="4249682"/>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687389216"/>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Rubrik + lista beige">
    <p:bg>
      <p:bgRef idx="1001">
        <a:schemeClr val="bg2"/>
      </p:bgRef>
    </p:bg>
    <p:spTree>
      <p:nvGrpSpPr>
        <p:cNvPr id="1" name=""/>
        <p:cNvGrpSpPr/>
        <p:nvPr/>
      </p:nvGrpSpPr>
      <p:grpSpPr>
        <a:xfrm>
          <a:off x="0" y="0"/>
          <a:ext cx="0" cy="0"/>
          <a:chOff x="0" y="0"/>
          <a:chExt cx="0" cy="0"/>
        </a:xfrm>
      </p:grpSpPr>
      <p:pic>
        <p:nvPicPr>
          <p:cNvPr id="5" name="Picture 4" descr="A picture containing text&#10;&#10;Description automatically generated">
            <a:extLst>
              <a:ext uri="{FF2B5EF4-FFF2-40B4-BE49-F238E27FC236}">
                <a16:creationId xmlns:a16="http://schemas.microsoft.com/office/drawing/2014/main" id="{56FF779C-E24A-94A2-E862-EC9007EDB03D}"/>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890409722"/>
      </p:ext>
    </p:extLst>
  </p:cSld>
  <p:clrMapOvr>
    <a:overrideClrMapping bg1="lt1" tx1="dk1" bg2="lt2" tx2="dk2" accent1="accent1" accent2="accent2" accent3="accent3" accent4="accent4" accent5="accent5" accent6="accent6" hlink="hlink" folHlink="folHlink"/>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Only" preserve="1">
  <p:cSld name="Endast tite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FC84-AD33-61F4-5802-921DAB772EF9}"/>
              </a:ext>
            </a:extLst>
          </p:cNvPr>
          <p:cNvSpPr>
            <a:spLocks noGrp="1"/>
          </p:cNvSpPr>
          <p:nvPr>
            <p:ph type="title"/>
          </p:nvPr>
        </p:nvSpPr>
        <p:spPr>
          <a:xfrm>
            <a:off x="838200" y="792508"/>
            <a:ext cx="10515600" cy="1325563"/>
          </a:xfrm>
        </p:spPr>
        <p:txBody>
          <a:bodyPr/>
          <a:lstStyle>
            <a:lvl1pPr algn="ctr">
              <a:defRPr/>
            </a:lvl1pPr>
          </a:lstStyle>
          <a:p>
            <a:r>
              <a:rPr lang="fi-FI" noProof="0"/>
              <a:t>Muokkaa ots. perustyyl. napsautt.</a:t>
            </a:r>
          </a:p>
        </p:txBody>
      </p:sp>
    </p:spTree>
    <p:extLst>
      <p:ext uri="{BB962C8B-B14F-4D97-AF65-F5344CB8AC3E}">
        <p14:creationId xmlns:p14="http://schemas.microsoft.com/office/powerpoint/2010/main" val="260160219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ild + rubrik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665195404"/>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Rubrik + lista + bi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1019505"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018465"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3511"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11516089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ild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914401"/>
            <a:ext cx="5181600"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52601372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Ruta med rubrik + lista">
    <p:bg>
      <p:bgPr>
        <a:solidFill>
          <a:schemeClr val="bg1"/>
        </a:solidFill>
        <a:effectLst/>
      </p:bgPr>
    </p:bg>
    <p:spTree>
      <p:nvGrpSpPr>
        <p:cNvPr id="1" name=""/>
        <p:cNvGrpSpPr/>
        <p:nvPr/>
      </p:nvGrpSpPr>
      <p:grpSpPr>
        <a:xfrm>
          <a:off x="0" y="0"/>
          <a:ext cx="0" cy="0"/>
          <a:chOff x="0" y="0"/>
          <a:chExt cx="0" cy="0"/>
        </a:xfrm>
      </p:grpSpPr>
      <p:pic>
        <p:nvPicPr>
          <p:cNvPr id="4" name="Picture 3" descr="Shape, circle&#10;&#10;Description automatically generated">
            <a:extLst>
              <a:ext uri="{FF2B5EF4-FFF2-40B4-BE49-F238E27FC236}">
                <a16:creationId xmlns:a16="http://schemas.microsoft.com/office/drawing/2014/main" id="{0E848847-9601-CE6A-A66F-B17EF5B32283}"/>
              </a:ext>
            </a:extLst>
          </p:cNvPr>
          <p:cNvPicPr>
            <a:picLocks noChangeAspect="1"/>
          </p:cNvPicPr>
          <p:nvPr userDrawn="1"/>
        </p:nvPicPr>
        <p:blipFill>
          <a:blip r:embed="rId2"/>
          <a:stretch>
            <a:fillRect/>
          </a:stretch>
        </p:blipFill>
        <p:spPr>
          <a:xfrm>
            <a:off x="-273272" y="53812"/>
            <a:ext cx="6695088" cy="6695088"/>
          </a:xfrm>
          <a:prstGeom prst="rect">
            <a:avLst/>
          </a:prstGeom>
        </p:spPr>
      </p:pic>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353927" y="2136750"/>
            <a:ext cx="3807246" cy="2584499"/>
          </a:xfrm>
        </p:spPr>
        <p:txBody>
          <a:bodyPr>
            <a:normAutofit/>
          </a:bodyPr>
          <a:lstStyle>
            <a:lvl1pPr algn="ctr">
              <a:defRPr sz="3000">
                <a:solidFill>
                  <a:schemeClr val="bg2"/>
                </a:solidFill>
              </a:defRPr>
            </a:lvl1pPr>
          </a:lstStyle>
          <a:p>
            <a:r>
              <a:rPr lang="fi-FI" noProof="0"/>
              <a:t>Muokkaa ots. perustyyl. napsautt.</a:t>
            </a:r>
          </a:p>
        </p:txBody>
      </p:sp>
      <p:sp>
        <p:nvSpPr>
          <p:cNvPr id="14" name="Content Placeholder 5">
            <a:extLst>
              <a:ext uri="{FF2B5EF4-FFF2-40B4-BE49-F238E27FC236}">
                <a16:creationId xmlns:a16="http://schemas.microsoft.com/office/drawing/2014/main" id="{7D309AC4-4667-9D35-AF20-38C0323A85D9}"/>
              </a:ext>
            </a:extLst>
          </p:cNvPr>
          <p:cNvSpPr>
            <a:spLocks noGrp="1"/>
          </p:cNvSpPr>
          <p:nvPr>
            <p:ph sz="quarter" idx="4"/>
          </p:nvPr>
        </p:nvSpPr>
        <p:spPr>
          <a:xfrm>
            <a:off x="6170612" y="914401"/>
            <a:ext cx="5181600" cy="5029199"/>
          </a:xfrm>
        </p:spPr>
        <p:txBody>
          <a:bodyPr anchor="ctr"/>
          <a:lstStyle>
            <a:lvl1pPr>
              <a:lnSpc>
                <a:spcPct val="100000"/>
              </a:lnSpc>
              <a:defRPr sz="2800">
                <a:latin typeface="Arial Rounded MT Bold" panose="020F0704030504030204" pitchFamily="34" charset="77"/>
              </a:defRPr>
            </a:lvl1pPr>
            <a:lvl2pPr>
              <a:lnSpc>
                <a:spcPct val="100000"/>
              </a:lnSpc>
              <a:defRPr sz="2400"/>
            </a:lvl2pPr>
            <a:lvl3pPr>
              <a:lnSpc>
                <a:spcPct val="100000"/>
              </a:lnSpc>
              <a:defRPr sz="2000"/>
            </a:lvl3pPr>
            <a:lvl4pPr>
              <a:lnSpc>
                <a:spcPct val="100000"/>
              </a:lnSpc>
              <a:defRPr sz="1800"/>
            </a:lvl4pPr>
            <a:lvl5pPr>
              <a:lnSpc>
                <a:spcPct val="10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72277650"/>
      </p:ext>
    </p:extLst>
  </p:cSld>
  <p:clrMapOvr>
    <a:overrideClrMapping bg1="lt1" tx1="dk1" bg2="lt2" tx2="dk2" accent1="accent1" accent2="accent2" accent3="accent3" accent4="accent4" accent5="accent5" accent6="accent6" hlink="hlink" folHlink="folHlink"/>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89146117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Ruta med rubrik + rubrik + lista">
    <p:bg>
      <p:bgPr>
        <a:solidFill>
          <a:schemeClr val="bg1"/>
        </a:solidFill>
        <a:effectLst/>
      </p:bgPr>
    </p:bg>
    <p:spTree>
      <p:nvGrpSpPr>
        <p:cNvPr id="1" name=""/>
        <p:cNvGrpSpPr/>
        <p:nvPr/>
      </p:nvGrpSpPr>
      <p:grpSpPr>
        <a:xfrm>
          <a:off x="0" y="0"/>
          <a:ext cx="0" cy="0"/>
          <a:chOff x="0" y="0"/>
          <a:chExt cx="0" cy="0"/>
        </a:xfrm>
      </p:grpSpPr>
      <p:pic>
        <p:nvPicPr>
          <p:cNvPr id="2" name="Picture 1" descr="Shape, circle&#10;&#10;Description automatically generated">
            <a:extLst>
              <a:ext uri="{FF2B5EF4-FFF2-40B4-BE49-F238E27FC236}">
                <a16:creationId xmlns:a16="http://schemas.microsoft.com/office/drawing/2014/main" id="{760908ED-4CCF-F091-05BE-287572A41982}"/>
              </a:ext>
            </a:extLst>
          </p:cNvPr>
          <p:cNvPicPr>
            <a:picLocks noChangeAspect="1"/>
          </p:cNvPicPr>
          <p:nvPr userDrawn="1"/>
        </p:nvPicPr>
        <p:blipFill>
          <a:blip r:embed="rId2"/>
          <a:stretch>
            <a:fillRect/>
          </a:stretch>
        </p:blipFill>
        <p:spPr>
          <a:xfrm>
            <a:off x="-186186" y="81456"/>
            <a:ext cx="6695088" cy="6695088"/>
          </a:xfrm>
          <a:prstGeom prst="rect">
            <a:avLst/>
          </a:prstGeom>
        </p:spPr>
      </p:pic>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11" name="Content Placeholder 2">
            <a:extLst>
              <a:ext uri="{FF2B5EF4-FFF2-40B4-BE49-F238E27FC236}">
                <a16:creationId xmlns:a16="http://schemas.microsoft.com/office/drawing/2014/main" id="{1A078811-CEB5-38BB-6AA3-84FE12F39D1A}"/>
              </a:ext>
            </a:extLst>
          </p:cNvPr>
          <p:cNvSpPr>
            <a:spLocks noGrp="1"/>
          </p:cNvSpPr>
          <p:nvPr>
            <p:ph sz="half" idx="1"/>
          </p:nvPr>
        </p:nvSpPr>
        <p:spPr>
          <a:xfrm>
            <a:off x="1022897" y="1400504"/>
            <a:ext cx="3998911" cy="4056992"/>
          </a:xfrm>
        </p:spPr>
        <p:txBody>
          <a:bodyPr anchor="ctr">
            <a:normAutofit/>
          </a:bodyPr>
          <a:lstStyle>
            <a:lvl1pPr marL="0" indent="0" algn="ctr">
              <a:lnSpc>
                <a:spcPct val="100000"/>
              </a:lnSpc>
              <a:buNone/>
              <a:defRPr sz="4400">
                <a:solidFill>
                  <a:schemeClr val="bg2"/>
                </a:solidFill>
                <a:latin typeface="Arial Rounded MT Bold" panose="020F0704030504030204" pitchFamily="34" charset="77"/>
              </a:defRPr>
            </a:lvl1pPr>
            <a:lvl2pPr>
              <a:defRPr>
                <a:latin typeface="Arial Rounded MT Bold" panose="020F0704030504030204" pitchFamily="34" charset="77"/>
              </a:defRPr>
            </a:lvl2pPr>
            <a:lvl3pPr>
              <a:defRPr>
                <a:latin typeface="Arial Rounded MT Bold" panose="020F0704030504030204" pitchFamily="34" charset="77"/>
              </a:defRPr>
            </a:lvl3pPr>
            <a:lvl4pPr>
              <a:defRPr>
                <a:latin typeface="Arial Rounded MT Bold" panose="020F0704030504030204" pitchFamily="34" charset="77"/>
              </a:defRPr>
            </a:lvl4pPr>
            <a:lvl5pPr>
              <a:defRPr>
                <a:latin typeface="Arial Rounded MT Bold" panose="020F0704030504030204" pitchFamily="34" charset="77"/>
              </a:defRPr>
            </a:lvl5pPr>
          </a:lstStyle>
          <a:p>
            <a:pPr lvl="0"/>
            <a:r>
              <a:rPr lang="fi-FI" noProof="0"/>
              <a:t>Muokkaa tekstin perustyylejä napsauttamalla</a:t>
            </a:r>
          </a:p>
        </p:txBody>
      </p:sp>
    </p:spTree>
    <p:extLst>
      <p:ext uri="{BB962C8B-B14F-4D97-AF65-F5344CB8AC3E}">
        <p14:creationId xmlns:p14="http://schemas.microsoft.com/office/powerpoint/2010/main" val="1375091066"/>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One liners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474644914"/>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One liners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354933019"/>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One liners 3">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146517550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One liners 4">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tx2"/>
                </a:solidFill>
              </a:defRPr>
            </a:lvl1pPr>
          </a:lstStyle>
          <a:p>
            <a:r>
              <a:rPr lang="fi-FI" noProof="0"/>
              <a:t>Muokkaa ots. perustyyl. napsautt.</a:t>
            </a:r>
          </a:p>
        </p:txBody>
      </p:sp>
    </p:spTree>
    <p:extLst>
      <p:ext uri="{BB962C8B-B14F-4D97-AF65-F5344CB8AC3E}">
        <p14:creationId xmlns:p14="http://schemas.microsoft.com/office/powerpoint/2010/main" val="69494402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One liners 5">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933855"/>
            <a:ext cx="10515600" cy="4834647"/>
          </a:xfrm>
        </p:spPr>
        <p:txBody>
          <a:bodyPr/>
          <a:lstStyle>
            <a:lvl1pPr algn="ctr">
              <a:defRPr>
                <a:solidFill>
                  <a:schemeClr val="accent6"/>
                </a:solidFill>
              </a:defRPr>
            </a:lvl1pPr>
          </a:lstStyle>
          <a:p>
            <a:r>
              <a:rPr lang="fi-FI" noProof="0"/>
              <a:t>Muokkaa ots. perustyyl. napsautt.</a:t>
            </a:r>
          </a:p>
        </p:txBody>
      </p:sp>
    </p:spTree>
    <p:extLst>
      <p:ext uri="{BB962C8B-B14F-4D97-AF65-F5344CB8AC3E}">
        <p14:creationId xmlns:p14="http://schemas.microsoft.com/office/powerpoint/2010/main" val="235876575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11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836575" y="2027237"/>
            <a:ext cx="5181600" cy="3916363"/>
          </a:xfrm>
        </p:spPr>
        <p:txBody>
          <a:bodyPr/>
          <a:lstStyle>
            <a:lvl1pPr marL="0" indent="0">
              <a:lnSpc>
                <a:spcPct val="150000"/>
              </a:lnSpc>
              <a:buNone/>
              <a:defRPr sz="2400"/>
            </a:lvl1pPr>
            <a:lvl2pPr marL="457200" indent="0">
              <a:lnSpc>
                <a:spcPct val="150000"/>
              </a:lnSpc>
              <a:buNone/>
              <a:defRPr sz="2000"/>
            </a:lvl2pPr>
            <a:lvl3pPr marL="914400" indent="0">
              <a:lnSpc>
                <a:spcPct val="150000"/>
              </a:lnSpc>
              <a:buNone/>
              <a:defRPr sz="1800"/>
            </a:lvl3pPr>
            <a:lvl4pPr marL="1371600" indent="0">
              <a:lnSpc>
                <a:spcPct val="150000"/>
              </a:lnSpc>
              <a:buNone/>
              <a:defRPr sz="1600"/>
            </a:lvl4pPr>
            <a:lvl5pPr marL="1828800" indent="0">
              <a:lnSpc>
                <a:spcPct val="150000"/>
              </a:lnSpc>
              <a:buNone/>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838200"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6725"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79456928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Highlight">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C2FBF238-90C0-DAB7-BE97-CB966BC0B8B2}"/>
              </a:ext>
            </a:extLst>
          </p:cNvPr>
          <p:cNvPicPr>
            <a:picLocks noChangeAspect="1"/>
          </p:cNvPicPr>
          <p:nvPr userDrawn="1"/>
        </p:nvPicPr>
        <p:blipFill>
          <a:blip r:embed="rId2"/>
          <a:stretch>
            <a:fillRect/>
          </a:stretch>
        </p:blipFill>
        <p:spPr>
          <a:xfrm>
            <a:off x="-3108230"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000">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167113018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Highlight beige">
    <p:bg>
      <p:bgRef idx="1001">
        <a:schemeClr val="bg2"/>
      </p:bgRef>
    </p:bg>
    <p:spTree>
      <p:nvGrpSpPr>
        <p:cNvPr id="1" name=""/>
        <p:cNvGrpSpPr/>
        <p:nvPr/>
      </p:nvGrpSpPr>
      <p:grpSpPr>
        <a:xfrm>
          <a:off x="0" y="0"/>
          <a:ext cx="0" cy="0"/>
          <a:chOff x="0" y="0"/>
          <a:chExt cx="0" cy="0"/>
        </a:xfrm>
      </p:grpSpPr>
      <p:pic>
        <p:nvPicPr>
          <p:cNvPr id="6" name="Picture 5" descr="A picture containing wheel, transport, mollusk, gear&#10;&#10;Description automatically generated">
            <a:extLst>
              <a:ext uri="{FF2B5EF4-FFF2-40B4-BE49-F238E27FC236}">
                <a16:creationId xmlns:a16="http://schemas.microsoft.com/office/drawing/2014/main" id="{00FB452F-D74A-06D0-5351-1002E281FF5C}"/>
              </a:ext>
            </a:extLst>
          </p:cNvPr>
          <p:cNvPicPr>
            <a:picLocks noChangeAspect="1"/>
          </p:cNvPicPr>
          <p:nvPr userDrawn="1"/>
        </p:nvPicPr>
        <p:blipFill>
          <a:blip r:embed="rId2"/>
          <a:stretch>
            <a:fillRect/>
          </a:stretch>
        </p:blipFill>
        <p:spPr>
          <a:xfrm>
            <a:off x="-3108230" y="-1135812"/>
            <a:ext cx="9129619" cy="9129619"/>
          </a:xfrm>
          <a:prstGeom prst="rect">
            <a:avLst/>
          </a:prstGeom>
        </p:spPr>
      </p:pic>
      <p:sp>
        <p:nvSpPr>
          <p:cNvPr id="2" name="Title 1">
            <a:extLst>
              <a:ext uri="{FF2B5EF4-FFF2-40B4-BE49-F238E27FC236}">
                <a16:creationId xmlns:a16="http://schemas.microsoft.com/office/drawing/2014/main" id="{ED9A2253-7833-3865-C2FD-9F3EB378FBF7}"/>
              </a:ext>
            </a:extLst>
          </p:cNvPr>
          <p:cNvSpPr txBox="1">
            <a:spLocks/>
          </p:cNvSpPr>
          <p:nvPr userDrawn="1"/>
        </p:nvSpPr>
        <p:spPr>
          <a:xfrm>
            <a:off x="495300" y="1625974"/>
            <a:ext cx="4453218" cy="3606053"/>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algn="ctr">
              <a:lnSpc>
                <a:spcPct val="100000"/>
              </a:lnSpc>
            </a:pPr>
            <a:endParaRPr lang="sv-SE" sz="3000"/>
          </a:p>
        </p:txBody>
      </p:sp>
      <p:sp>
        <p:nvSpPr>
          <p:cNvPr id="3" name="Content Placeholder 5">
            <a:extLst>
              <a:ext uri="{FF2B5EF4-FFF2-40B4-BE49-F238E27FC236}">
                <a16:creationId xmlns:a16="http://schemas.microsoft.com/office/drawing/2014/main" id="{D3431C32-9330-7197-24CC-845B0267153C}"/>
              </a:ext>
            </a:extLst>
          </p:cNvPr>
          <p:cNvSpPr>
            <a:spLocks noGrp="1"/>
          </p:cNvSpPr>
          <p:nvPr>
            <p:ph sz="quarter" idx="4"/>
          </p:nvPr>
        </p:nvSpPr>
        <p:spPr>
          <a:xfrm>
            <a:off x="6170612" y="914401"/>
            <a:ext cx="5183188"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Title 1">
            <a:extLst>
              <a:ext uri="{FF2B5EF4-FFF2-40B4-BE49-F238E27FC236}">
                <a16:creationId xmlns:a16="http://schemas.microsoft.com/office/drawing/2014/main" id="{FC1FE9E5-85C1-F74D-7002-20F58E3813C9}"/>
              </a:ext>
            </a:extLst>
          </p:cNvPr>
          <p:cNvSpPr>
            <a:spLocks noGrp="1"/>
          </p:cNvSpPr>
          <p:nvPr>
            <p:ph type="title"/>
          </p:nvPr>
        </p:nvSpPr>
        <p:spPr>
          <a:xfrm>
            <a:off x="588309" y="2127598"/>
            <a:ext cx="4267200" cy="2602801"/>
          </a:xfrm>
        </p:spPr>
        <p:txBody>
          <a:bodyPr>
            <a:noAutofit/>
          </a:bodyPr>
          <a:lstStyle>
            <a:lvl1pPr algn="l">
              <a:defRPr sz="4000">
                <a:solidFill>
                  <a:schemeClr val="bg2"/>
                </a:solidFill>
              </a:defRPr>
            </a:lvl1pPr>
          </a:lstStyle>
          <a:p>
            <a:r>
              <a:rPr lang="fi-FI" noProof="0"/>
              <a:t>Muokkaa ots. perustyyl. napsautt.</a:t>
            </a:r>
          </a:p>
        </p:txBody>
      </p:sp>
    </p:spTree>
    <p:extLst>
      <p:ext uri="{BB962C8B-B14F-4D97-AF65-F5344CB8AC3E}">
        <p14:creationId xmlns:p14="http://schemas.microsoft.com/office/powerpoint/2010/main" val="2955018318"/>
      </p:ext>
    </p:extLst>
  </p:cSld>
  <p:clrMapOvr>
    <a:overrideClrMapping bg1="lt1" tx1="dk1" bg2="lt2" tx2="dk2" accent1="accent1" accent2="accent2" accent3="accent3" accent4="accent4" accent5="accent5" accent6="accent6" hlink="hlink" folHlink="folHlink"/>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Tack och hej">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863600"/>
            <a:ext cx="5257800" cy="5107542"/>
          </a:xfrm>
        </p:spPr>
        <p:txBody>
          <a:bodyPr/>
          <a:lstStyle>
            <a:lvl1pPr algn="ctr">
              <a:defRPr>
                <a:solidFill>
                  <a:schemeClr val="bg2"/>
                </a:solidFill>
              </a:defRPr>
            </a:lvl1pPr>
          </a:lstStyle>
          <a:p>
            <a:r>
              <a:rPr lang="fi-FI" noProof="0"/>
              <a:t>Muokkaa ots. perustyyl. napsautt.</a:t>
            </a:r>
          </a:p>
        </p:txBody>
      </p:sp>
      <p:pic>
        <p:nvPicPr>
          <p:cNvPr id="5" name="Picture 4" descr="Icon&#10;&#10;Description automatically generated">
            <a:extLst>
              <a:ext uri="{FF2B5EF4-FFF2-40B4-BE49-F238E27FC236}">
                <a16:creationId xmlns:a16="http://schemas.microsoft.com/office/drawing/2014/main" id="{FBB54FA3-F9D3-DA4D-65FA-FA6647BACE94}"/>
              </a:ext>
            </a:extLst>
          </p:cNvPr>
          <p:cNvPicPr>
            <a:picLocks noChangeAspect="1"/>
          </p:cNvPicPr>
          <p:nvPr userDrawn="1"/>
        </p:nvPicPr>
        <p:blipFill>
          <a:blip r:embed="rId3"/>
          <a:stretch>
            <a:fillRect/>
          </a:stretch>
        </p:blipFill>
        <p:spPr>
          <a:xfrm>
            <a:off x="6387947" y="1143000"/>
            <a:ext cx="4572000" cy="4572000"/>
          </a:xfrm>
          <a:prstGeom prst="rect">
            <a:avLst/>
          </a:prstGeom>
        </p:spPr>
      </p:pic>
    </p:spTree>
    <p:extLst>
      <p:ext uri="{BB962C8B-B14F-4D97-AF65-F5344CB8AC3E}">
        <p14:creationId xmlns:p14="http://schemas.microsoft.com/office/powerpoint/2010/main" val="348923660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obj" preserve="1">
  <p:cSld name="Otsikko + lista beige">
    <p:bg>
      <p:bgRef idx="1001">
        <a:schemeClr val="bg2"/>
      </p:bgRef>
    </p:bg>
    <p:spTree>
      <p:nvGrpSpPr>
        <p:cNvPr id="1" name=""/>
        <p:cNvGrpSpPr/>
        <p:nvPr/>
      </p:nvGrpSpPr>
      <p:grpSpPr>
        <a:xfrm>
          <a:off x="0" y="0"/>
          <a:ext cx="0" cy="0"/>
          <a:chOff x="0" y="0"/>
          <a:chExt cx="0" cy="0"/>
        </a:xfrm>
      </p:grpSpPr>
      <p:pic>
        <p:nvPicPr>
          <p:cNvPr id="9" name="Picture 8" descr="A picture containing text&#10;&#10;Description automatically generated">
            <a:extLst>
              <a:ext uri="{FF2B5EF4-FFF2-40B4-BE49-F238E27FC236}">
                <a16:creationId xmlns:a16="http://schemas.microsoft.com/office/drawing/2014/main" id="{1C8728FB-6B26-B826-7615-DC324A24700A}"/>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11ADE51B-B2A6-344F-F927-F6CAB4DF2263}"/>
              </a:ext>
            </a:extLst>
          </p:cNvPr>
          <p:cNvSpPr>
            <a:spLocks noGrp="1"/>
          </p:cNvSpPr>
          <p:nvPr>
            <p:ph type="title"/>
          </p:nvPr>
        </p:nvSpPr>
        <p:spPr>
          <a:xfrm>
            <a:off x="838200" y="681037"/>
            <a:ext cx="10515600" cy="1325563"/>
          </a:xfrm>
        </p:spPr>
        <p:txBody>
          <a:bodyPr/>
          <a:lstStyle/>
          <a:p>
            <a:r>
              <a:rPr lang="fi-FI" noProof="0"/>
              <a:t>Muokkaa ots. perustyyl. napsautt.</a:t>
            </a:r>
          </a:p>
        </p:txBody>
      </p:sp>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2006599"/>
            <a:ext cx="10515600" cy="3987801"/>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863207989"/>
      </p:ext>
    </p:extLst>
  </p:cSld>
  <p:clrMapOvr>
    <a:overrideClrMapping bg1="lt1" tx1="dk1" bg2="lt2" tx2="dk2" accent1="accent1" accent2="accent2" accent3="accent3" accent4="accent4" accent5="accent5" accent6="accent6" hlink="hlink" folHlink="folHlink"/>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Lista STOR stil">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FE2D3A31-48E9-5B3B-78DC-55793123E4CC}"/>
              </a:ext>
            </a:extLst>
          </p:cNvPr>
          <p:cNvSpPr>
            <a:spLocks noGrp="1"/>
          </p:cNvSpPr>
          <p:nvPr>
            <p:ph idx="1"/>
          </p:nvPr>
        </p:nvSpPr>
        <p:spPr>
          <a:xfrm>
            <a:off x="838200" y="850901"/>
            <a:ext cx="10515600" cy="5143500"/>
          </a:xfrm>
        </p:spPr>
        <p:txBody>
          <a:bodyPr anchor="ctr"/>
          <a:lstStyle>
            <a:lvl1pPr algn="l">
              <a:defRPr sz="4000">
                <a:latin typeface="Arial Rounded MT Bold" panose="020F0704030504030204" pitchFamily="34" charset="77"/>
              </a:defRPr>
            </a:lvl1pPr>
            <a:lvl2pPr algn="l">
              <a:defRPr sz="3200">
                <a:latin typeface="Arial" panose="020B0604020202020204" pitchFamily="34" charset="0"/>
                <a:cs typeface="Arial" panose="020B0604020202020204" pitchFamily="34" charset="0"/>
              </a:defRPr>
            </a:lvl2pPr>
            <a:lvl3pPr algn="l">
              <a:defRPr sz="2800">
                <a:latin typeface="Arial" panose="020B0604020202020204" pitchFamily="34" charset="0"/>
                <a:cs typeface="Arial" panose="020B0604020202020204" pitchFamily="34" charset="0"/>
              </a:defRPr>
            </a:lvl3pPr>
            <a:lvl4pPr algn="l">
              <a:defRPr sz="2400">
                <a:latin typeface="Arial" panose="020B0604020202020204" pitchFamily="34" charset="0"/>
                <a:cs typeface="Arial" panose="020B0604020202020204" pitchFamily="34" charset="0"/>
              </a:defRPr>
            </a:lvl4pPr>
            <a:lvl5pPr algn="l">
              <a:defRPr sz="2000">
                <a:latin typeface="Arial" panose="020B0604020202020204" pitchFamily="34" charset="0"/>
                <a:cs typeface="Arial" panose="020B0604020202020204" pitchFamily="34" charset="0"/>
              </a:defRPr>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90354617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Otsikkodia">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554CAA2-7982-C959-E86C-B6A4658ABD0F}"/>
              </a:ext>
            </a:extLst>
          </p:cNvPr>
          <p:cNvSpPr>
            <a:spLocks noGrp="1"/>
          </p:cNvSpPr>
          <p:nvPr>
            <p:ph type="ctrTitle"/>
          </p:nvPr>
        </p:nvSpPr>
        <p:spPr>
          <a:xfrm>
            <a:off x="1524000" y="307115"/>
            <a:ext cx="9144000" cy="673386"/>
          </a:xfrm>
        </p:spPr>
        <p:txBody>
          <a:bodyPr anchor="t">
            <a:normAutofit/>
          </a:bodyPr>
          <a:lstStyle>
            <a:lvl1pPr algn="ctr">
              <a:defRPr sz="4000"/>
            </a:lvl1pPr>
          </a:lstStyle>
          <a:p>
            <a:r>
              <a:rPr lang="fi-FI" noProof="0"/>
              <a:t>Muokkaa ots. perustyyl. napsautt.</a:t>
            </a:r>
          </a:p>
        </p:txBody>
      </p:sp>
    </p:spTree>
    <p:extLst>
      <p:ext uri="{BB962C8B-B14F-4D97-AF65-F5344CB8AC3E}">
        <p14:creationId xmlns:p14="http://schemas.microsoft.com/office/powerpoint/2010/main" val="419904442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blank" preserve="1">
  <p:cSld name="Tyhjä">
    <p:spTree>
      <p:nvGrpSpPr>
        <p:cNvPr id="1" name=""/>
        <p:cNvGrpSpPr/>
        <p:nvPr/>
      </p:nvGrpSpPr>
      <p:grpSpPr>
        <a:xfrm>
          <a:off x="0" y="0"/>
          <a:ext cx="0" cy="0"/>
          <a:chOff x="0" y="0"/>
          <a:chExt cx="0" cy="0"/>
        </a:xfrm>
      </p:grpSpPr>
    </p:spTree>
    <p:extLst>
      <p:ext uri="{BB962C8B-B14F-4D97-AF65-F5344CB8AC3E}">
        <p14:creationId xmlns:p14="http://schemas.microsoft.com/office/powerpoint/2010/main" val="311590295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Citat 1">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6096000"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6961896" y="1637349"/>
            <a:ext cx="4267200" cy="3583302"/>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458042845"/>
      </p:ext>
    </p:extLst>
  </p:cSld>
  <p:clrMapOvr>
    <a:overrideClrMapping bg1="lt1" tx1="dk1" bg2="lt2" tx2="dk2" accent1="accent1" accent2="accent2" accent3="accent3" accent4="accent4" accent5="accent5" accent6="accent6" hlink="hlink" folHlink="folHlink"/>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Citat 2">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97008"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962904" y="1637349"/>
            <a:ext cx="4267200" cy="3583302"/>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1361319810"/>
      </p:ext>
    </p:extLst>
  </p:cSld>
  <p:clrMapOvr>
    <a:overrideClrMapping bg1="lt1" tx1="dk1" bg2="lt2" tx2="dk2" accent1="accent1" accent2="accent2" accent3="accent3" accent4="accent4" accent5="accent5" accent6="accent6" hlink="hlink" folHlink="folHlink"/>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Citat 3">
    <p:bg>
      <p:bgRef idx="1001">
        <a:schemeClr val="bg2"/>
      </p:bgRef>
    </p:bg>
    <p:spTree>
      <p:nvGrpSpPr>
        <p:cNvPr id="1" name=""/>
        <p:cNvGrpSpPr/>
        <p:nvPr/>
      </p:nvGrpSpPr>
      <p:grpSpPr>
        <a:xfrm>
          <a:off x="0" y="0"/>
          <a:ext cx="0" cy="0"/>
          <a:chOff x="0" y="0"/>
          <a:chExt cx="0" cy="0"/>
        </a:xfrm>
      </p:grpSpPr>
      <p:pic>
        <p:nvPicPr>
          <p:cNvPr id="2" name="Picture 1" descr="A picture containing transport, wheel, weapon, knife&#10;&#10;Description automatically generated">
            <a:extLst>
              <a:ext uri="{FF2B5EF4-FFF2-40B4-BE49-F238E27FC236}">
                <a16:creationId xmlns:a16="http://schemas.microsoft.com/office/drawing/2014/main" id="{D599E3FA-7EDD-F0F0-F564-6E4D278C6A53}"/>
              </a:ext>
            </a:extLst>
          </p:cNvPr>
          <p:cNvPicPr>
            <a:picLocks noChangeAspect="1"/>
          </p:cNvPicPr>
          <p:nvPr userDrawn="1"/>
        </p:nvPicPr>
        <p:blipFill>
          <a:blip r:embed="rId2"/>
          <a:stretch>
            <a:fillRect/>
          </a:stretch>
        </p:blipFill>
        <p:spPr>
          <a:xfrm>
            <a:off x="2790940" y="3141214"/>
            <a:ext cx="6610121" cy="3718193"/>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3305060" y="3580482"/>
            <a:ext cx="5662670" cy="2809301"/>
          </a:xfrm>
        </p:spPr>
        <p:txBody>
          <a:bodyPr>
            <a:normAutofit/>
          </a:bodyPr>
          <a:lstStyle>
            <a:lvl1pPr algn="ctr">
              <a:defRPr sz="3000">
                <a:solidFill>
                  <a:schemeClr val="tx1"/>
                </a:solidFill>
              </a:defRPr>
            </a:lvl1pPr>
          </a:lstStyle>
          <a:p>
            <a:r>
              <a:rPr lang="fi-FI" noProof="0"/>
              <a:t>Muokkaa ots. perustyyl. napsautt.</a:t>
            </a:r>
            <a:endParaRPr lang="sv-SE" noProof="0"/>
          </a:p>
        </p:txBody>
      </p:sp>
    </p:spTree>
    <p:extLst>
      <p:ext uri="{BB962C8B-B14F-4D97-AF65-F5344CB8AC3E}">
        <p14:creationId xmlns:p14="http://schemas.microsoft.com/office/powerpoint/2010/main" val="1738607848"/>
      </p:ext>
    </p:extLst>
  </p:cSld>
  <p:clrMapOvr>
    <a:overrideClrMapping bg1="lt1" tx1="dk1" bg2="lt2" tx2="dk2" accent1="accent1" accent2="accent2" accent3="accent3" accent4="accent4" accent5="accent5" accent6="accent6" hlink="hlink" folHlink="folHlink"/>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Ryhmätehtävä + ku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836575" y="2027237"/>
            <a:ext cx="5181600" cy="3916363"/>
          </a:xfrm>
        </p:spPr>
        <p:txBody>
          <a:bodyPr/>
          <a:lstStyle>
            <a:lvl1pPr marL="0" indent="0">
              <a:lnSpc>
                <a:spcPct val="150000"/>
              </a:lnSpc>
              <a:buNone/>
              <a:defRPr sz="2400"/>
            </a:lvl1pPr>
            <a:lvl2pPr marL="457200" indent="0">
              <a:lnSpc>
                <a:spcPct val="150000"/>
              </a:lnSpc>
              <a:buNone/>
              <a:defRPr sz="2000"/>
            </a:lvl2pPr>
            <a:lvl3pPr marL="914400" indent="0">
              <a:lnSpc>
                <a:spcPct val="150000"/>
              </a:lnSpc>
              <a:buNone/>
              <a:defRPr sz="1800"/>
            </a:lvl3pPr>
            <a:lvl4pPr marL="1371600" indent="0">
              <a:lnSpc>
                <a:spcPct val="150000"/>
              </a:lnSpc>
              <a:buNone/>
              <a:defRPr sz="1600"/>
            </a:lvl4pPr>
            <a:lvl5pPr marL="1828800" indent="0">
              <a:lnSpc>
                <a:spcPct val="150000"/>
              </a:lnSpc>
              <a:buNone/>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838200"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6516725"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1651583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Otsikko">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42FC84-AD33-61F4-5802-921DAB772EF9}"/>
              </a:ext>
            </a:extLst>
          </p:cNvPr>
          <p:cNvSpPr>
            <a:spLocks noGrp="1"/>
          </p:cNvSpPr>
          <p:nvPr>
            <p:ph type="title"/>
          </p:nvPr>
        </p:nvSpPr>
        <p:spPr>
          <a:xfrm>
            <a:off x="838200" y="792508"/>
            <a:ext cx="10515600" cy="1325563"/>
          </a:xfrm>
        </p:spPr>
        <p:txBody>
          <a:bodyPr/>
          <a:lstStyle>
            <a:lvl1pPr algn="ctr">
              <a:defRPr/>
            </a:lvl1pPr>
          </a:lstStyle>
          <a:p>
            <a:r>
              <a:rPr lang="fi-FI" noProof="0"/>
              <a:t>Muokkaa ots. perustyyl. napsautt.</a:t>
            </a:r>
          </a:p>
        </p:txBody>
      </p:sp>
    </p:spTree>
    <p:extLst>
      <p:ext uri="{BB962C8B-B14F-4D97-AF65-F5344CB8AC3E}">
        <p14:creationId xmlns:p14="http://schemas.microsoft.com/office/powerpoint/2010/main" val="170504403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Kuva + otsikko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2027237"/>
            <a:ext cx="5181600" cy="3916363"/>
          </a:xfrm>
        </p:spPr>
        <p:txBody>
          <a:bodyPr/>
          <a:lstStyle>
            <a:lvl1pPr>
              <a:lnSpc>
                <a:spcPct val="150000"/>
              </a:lnSpc>
              <a:defRPr sz="2400"/>
            </a:lvl1pPr>
            <a:lvl2pPr>
              <a:lnSpc>
                <a:spcPct val="150000"/>
              </a:lnSpc>
              <a:defRPr sz="2000"/>
            </a:lvl2pPr>
            <a:lvl3pPr>
              <a:lnSpc>
                <a:spcPct val="150000"/>
              </a:lnSpc>
              <a:defRPr sz="1800"/>
            </a:lvl3pPr>
            <a:lvl4pPr>
              <a:lnSpc>
                <a:spcPct val="150000"/>
              </a:lnSpc>
              <a:defRPr sz="1600"/>
            </a:lvl4pPr>
            <a:lvl5pPr>
              <a:lnSpc>
                <a:spcPct val="150000"/>
              </a:lnSpc>
              <a:defRPr sz="16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6170612" y="914400"/>
            <a:ext cx="5181600" cy="1112837"/>
          </a:xfrm>
        </p:spPr>
        <p:txBody>
          <a:bodyPr>
            <a:normAutofit/>
          </a:bodyPr>
          <a:lstStyle>
            <a:lvl1pPr>
              <a:defRPr sz="3000"/>
            </a:lvl1pPr>
          </a:lstStyle>
          <a:p>
            <a:r>
              <a:rPr lang="fi-FI" noProof="0"/>
              <a:t>Muokkaa ots. perustyyl. napsautt.</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2437616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Kuva + list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2B048B46-BAB7-D773-BC06-C96BD47A004E}"/>
              </a:ext>
            </a:extLst>
          </p:cNvPr>
          <p:cNvSpPr>
            <a:spLocks noGrp="1"/>
          </p:cNvSpPr>
          <p:nvPr>
            <p:ph sz="quarter" idx="4"/>
          </p:nvPr>
        </p:nvSpPr>
        <p:spPr>
          <a:xfrm>
            <a:off x="6170612" y="914401"/>
            <a:ext cx="5181600" cy="5029199"/>
          </a:xfrm>
        </p:spPr>
        <p:txBody>
          <a:bodyPr anchor="ctr"/>
          <a:lstStyle>
            <a:lvl1pPr>
              <a:lnSpc>
                <a:spcPct val="150000"/>
              </a:lnSpc>
              <a:defRPr sz="2800">
                <a:latin typeface="Arial Rounded MT Bold" panose="020F0704030504030204" pitchFamily="34" charset="77"/>
              </a:defRPr>
            </a:lvl1pPr>
            <a:lvl2pPr>
              <a:lnSpc>
                <a:spcPct val="150000"/>
              </a:lnSpc>
              <a:defRPr sz="2400"/>
            </a:lvl2pPr>
            <a:lvl3pPr>
              <a:lnSpc>
                <a:spcPct val="150000"/>
              </a:lnSpc>
              <a:defRPr sz="2000"/>
            </a:lvl3pPr>
            <a:lvl4pPr>
              <a:lnSpc>
                <a:spcPct val="150000"/>
              </a:lnSpc>
              <a:defRPr sz="1800"/>
            </a:lvl4pPr>
            <a:lvl5pPr>
              <a:lnSpc>
                <a:spcPct val="15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2" name="Content Placeholder 2">
            <a:extLst>
              <a:ext uri="{FF2B5EF4-FFF2-40B4-BE49-F238E27FC236}">
                <a16:creationId xmlns:a16="http://schemas.microsoft.com/office/drawing/2014/main" id="{8062C55C-7AC6-FF67-6FE1-D21E406DCBD2}"/>
              </a:ext>
            </a:extLst>
          </p:cNvPr>
          <p:cNvSpPr>
            <a:spLocks noGrp="1"/>
          </p:cNvSpPr>
          <p:nvPr>
            <p:ph sz="half" idx="1"/>
          </p:nvPr>
        </p:nvSpPr>
        <p:spPr>
          <a:xfrm>
            <a:off x="838200" y="914401"/>
            <a:ext cx="4838700" cy="5029200"/>
          </a:xfrm>
        </p:spPr>
        <p:txBody>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53552602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Ruutu otsikolla + lista">
    <p:bg>
      <p:bgPr>
        <a:solidFill>
          <a:schemeClr val="bg1"/>
        </a:solidFill>
        <a:effectLst/>
      </p:bgPr>
    </p:bg>
    <p:spTree>
      <p:nvGrpSpPr>
        <p:cNvPr id="1" name=""/>
        <p:cNvGrpSpPr/>
        <p:nvPr/>
      </p:nvGrpSpPr>
      <p:grpSpPr>
        <a:xfrm>
          <a:off x="0" y="0"/>
          <a:ext cx="0" cy="0"/>
          <a:chOff x="0" y="0"/>
          <a:chExt cx="0" cy="0"/>
        </a:xfrm>
      </p:grpSpPr>
      <p:pic>
        <p:nvPicPr>
          <p:cNvPr id="3" name="Picture 2" descr="Shape, circle&#10;&#10;Description automatically generated">
            <a:extLst>
              <a:ext uri="{FF2B5EF4-FFF2-40B4-BE49-F238E27FC236}">
                <a16:creationId xmlns:a16="http://schemas.microsoft.com/office/drawing/2014/main" id="{E6702F90-D6E5-C474-5114-D81206D6B488}"/>
              </a:ext>
            </a:extLst>
          </p:cNvPr>
          <p:cNvPicPr>
            <a:picLocks noChangeAspect="1"/>
          </p:cNvPicPr>
          <p:nvPr userDrawn="1"/>
        </p:nvPicPr>
        <p:blipFill>
          <a:blip r:embed="rId2"/>
          <a:stretch>
            <a:fillRect/>
          </a:stretch>
        </p:blipFill>
        <p:spPr>
          <a:xfrm>
            <a:off x="79375" y="250824"/>
            <a:ext cx="6356350" cy="6356350"/>
          </a:xfrm>
          <a:prstGeom prst="rect">
            <a:avLst/>
          </a:prstGeom>
        </p:spPr>
      </p:pic>
      <p:sp>
        <p:nvSpPr>
          <p:cNvPr id="10" name="Title 1">
            <a:extLst>
              <a:ext uri="{FF2B5EF4-FFF2-40B4-BE49-F238E27FC236}">
                <a16:creationId xmlns:a16="http://schemas.microsoft.com/office/drawing/2014/main" id="{876253BA-3C24-6A46-5399-481F3E85BDCA}"/>
              </a:ext>
            </a:extLst>
          </p:cNvPr>
          <p:cNvSpPr>
            <a:spLocks noGrp="1"/>
          </p:cNvSpPr>
          <p:nvPr>
            <p:ph type="title"/>
          </p:nvPr>
        </p:nvSpPr>
        <p:spPr>
          <a:xfrm>
            <a:off x="1353927" y="2136750"/>
            <a:ext cx="3807246" cy="2584499"/>
          </a:xfrm>
        </p:spPr>
        <p:txBody>
          <a:bodyPr>
            <a:normAutofit/>
          </a:bodyPr>
          <a:lstStyle>
            <a:lvl1pPr algn="ctr">
              <a:defRPr sz="4400">
                <a:solidFill>
                  <a:schemeClr val="bg1"/>
                </a:solidFill>
              </a:defRPr>
            </a:lvl1pPr>
          </a:lstStyle>
          <a:p>
            <a:r>
              <a:rPr lang="fi-FI" noProof="0"/>
              <a:t>Muokkaa ots. perustyyl. napsautt.</a:t>
            </a:r>
          </a:p>
        </p:txBody>
      </p:sp>
      <p:sp>
        <p:nvSpPr>
          <p:cNvPr id="14" name="Content Placeholder 5">
            <a:extLst>
              <a:ext uri="{FF2B5EF4-FFF2-40B4-BE49-F238E27FC236}">
                <a16:creationId xmlns:a16="http://schemas.microsoft.com/office/drawing/2014/main" id="{7D309AC4-4667-9D35-AF20-38C0323A85D9}"/>
              </a:ext>
            </a:extLst>
          </p:cNvPr>
          <p:cNvSpPr>
            <a:spLocks noGrp="1"/>
          </p:cNvSpPr>
          <p:nvPr>
            <p:ph sz="quarter" idx="4"/>
          </p:nvPr>
        </p:nvSpPr>
        <p:spPr>
          <a:xfrm>
            <a:off x="6170612" y="914401"/>
            <a:ext cx="5181600" cy="5029199"/>
          </a:xfrm>
        </p:spPr>
        <p:txBody>
          <a:bodyPr anchor="ctr"/>
          <a:lstStyle>
            <a:lvl1pPr>
              <a:lnSpc>
                <a:spcPct val="100000"/>
              </a:lnSpc>
              <a:defRPr sz="2800">
                <a:latin typeface="Arial Rounded MT Bold" panose="020F0704030504030204" pitchFamily="34" charset="77"/>
              </a:defRPr>
            </a:lvl1pPr>
            <a:lvl2pPr>
              <a:lnSpc>
                <a:spcPct val="100000"/>
              </a:lnSpc>
              <a:defRPr sz="2400"/>
            </a:lvl2pPr>
            <a:lvl3pPr>
              <a:lnSpc>
                <a:spcPct val="100000"/>
              </a:lnSpc>
              <a:defRPr sz="2000"/>
            </a:lvl3pPr>
            <a:lvl4pPr>
              <a:lnSpc>
                <a:spcPct val="100000"/>
              </a:lnSpc>
              <a:defRPr sz="1800"/>
            </a:lvl4pPr>
            <a:lvl5pPr>
              <a:lnSpc>
                <a:spcPct val="100000"/>
              </a:lnSpc>
              <a:defRPr sz="1800"/>
            </a:lvl5p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Tree>
    <p:extLst>
      <p:ext uri="{BB962C8B-B14F-4D97-AF65-F5344CB8AC3E}">
        <p14:creationId xmlns:p14="http://schemas.microsoft.com/office/powerpoint/2010/main" val="3634865972"/>
      </p:ext>
    </p:extLst>
  </p:cSld>
  <p:clrMapOvr>
    <a:overrideClrMapping bg1="lt1" tx1="dk1" bg2="lt2" tx2="dk2" accent1="accent1" accent2="accent2" accent3="accent3" accent4="accent4" accent5="accent5" accent6="accent6" hlink="hlink" folHlink="folHlink"/>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Sitaatti 1">
    <p:bg>
      <p:bgRef idx="1001">
        <a:schemeClr val="bg2"/>
      </p:bgRef>
    </p:bg>
    <p:spTree>
      <p:nvGrpSpPr>
        <p:cNvPr id="1" name=""/>
        <p:cNvGrpSpPr/>
        <p:nvPr/>
      </p:nvGrpSpPr>
      <p:grpSpPr>
        <a:xfrm>
          <a:off x="0" y="0"/>
          <a:ext cx="0" cy="0"/>
          <a:chOff x="0" y="0"/>
          <a:chExt cx="0" cy="0"/>
        </a:xfrm>
      </p:grpSpPr>
      <p:pic>
        <p:nvPicPr>
          <p:cNvPr id="3" name="Picture 2" descr="A picture containing transport, wheel, opener&#10;&#10;Description automatically generated">
            <a:extLst>
              <a:ext uri="{FF2B5EF4-FFF2-40B4-BE49-F238E27FC236}">
                <a16:creationId xmlns:a16="http://schemas.microsoft.com/office/drawing/2014/main" id="{53FE5C52-D18B-0019-6566-61FAB039C20E}"/>
              </a:ext>
            </a:extLst>
          </p:cNvPr>
          <p:cNvPicPr>
            <a:picLocks noChangeAspect="1"/>
          </p:cNvPicPr>
          <p:nvPr userDrawn="1"/>
        </p:nvPicPr>
        <p:blipFill>
          <a:blip r:embed="rId2"/>
          <a:stretch>
            <a:fillRect/>
          </a:stretch>
        </p:blipFill>
        <p:spPr>
          <a:xfrm>
            <a:off x="6096000" y="1016362"/>
            <a:ext cx="5998992" cy="4825276"/>
          </a:xfrm>
          <a:prstGeom prst="rect">
            <a:avLst/>
          </a:prstGeom>
        </p:spPr>
      </p:pic>
      <p:sp>
        <p:nvSpPr>
          <p:cNvPr id="5" name="Title 1">
            <a:extLst>
              <a:ext uri="{FF2B5EF4-FFF2-40B4-BE49-F238E27FC236}">
                <a16:creationId xmlns:a16="http://schemas.microsoft.com/office/drawing/2014/main" id="{85166F0A-B517-ACA3-3AB6-ACA85362ACF3}"/>
              </a:ext>
            </a:extLst>
          </p:cNvPr>
          <p:cNvSpPr>
            <a:spLocks noGrp="1"/>
          </p:cNvSpPr>
          <p:nvPr>
            <p:ph type="title"/>
          </p:nvPr>
        </p:nvSpPr>
        <p:spPr>
          <a:xfrm>
            <a:off x="6961896" y="1637349"/>
            <a:ext cx="4267200" cy="3583302"/>
          </a:xfrm>
        </p:spPr>
        <p:txBody>
          <a:bodyPr>
            <a:normAutofit/>
          </a:bodyPr>
          <a:lstStyle>
            <a:lvl1pPr algn="ctr">
              <a:defRPr sz="3000">
                <a:solidFill>
                  <a:schemeClr val="tx1"/>
                </a:solidFill>
              </a:defRPr>
            </a:lvl1pPr>
          </a:lstStyle>
          <a:p>
            <a:r>
              <a:rPr lang="fi-FI" noProof="0"/>
              <a:t>Muokkaa ots. perustyyl. napsautt.</a:t>
            </a:r>
          </a:p>
        </p:txBody>
      </p:sp>
    </p:spTree>
    <p:extLst>
      <p:ext uri="{BB962C8B-B14F-4D97-AF65-F5344CB8AC3E}">
        <p14:creationId xmlns:p14="http://schemas.microsoft.com/office/powerpoint/2010/main" val="3571216059"/>
      </p:ext>
    </p:extLst>
  </p:cSld>
  <p:clrMapOvr>
    <a:overrideClrMapping bg1="lt1" tx1="dk1" bg2="lt2" tx2="dk2" accent1="accent1" accent2="accent2" accent3="accent3" accent4="accent4" accent5="accent5" accent6="accent6" hlink="hlink" folHlink="folHlink"/>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8.xml"/><Relationship Id="rId13" Type="http://schemas.openxmlformats.org/officeDocument/2006/relationships/slideLayout" Target="../slideLayouts/slideLayout33.xml"/><Relationship Id="rId18" Type="http://schemas.openxmlformats.org/officeDocument/2006/relationships/slideLayout" Target="../slideLayouts/slideLayout38.xml"/><Relationship Id="rId26" Type="http://schemas.openxmlformats.org/officeDocument/2006/relationships/slideLayout" Target="../slideLayouts/slideLayout46.xml"/><Relationship Id="rId3" Type="http://schemas.openxmlformats.org/officeDocument/2006/relationships/slideLayout" Target="../slideLayouts/slideLayout23.xml"/><Relationship Id="rId21" Type="http://schemas.openxmlformats.org/officeDocument/2006/relationships/slideLayout" Target="../slideLayouts/slideLayout41.xml"/><Relationship Id="rId7" Type="http://schemas.openxmlformats.org/officeDocument/2006/relationships/slideLayout" Target="../slideLayouts/slideLayout27.xml"/><Relationship Id="rId12" Type="http://schemas.openxmlformats.org/officeDocument/2006/relationships/slideLayout" Target="../slideLayouts/slideLayout32.xml"/><Relationship Id="rId17" Type="http://schemas.openxmlformats.org/officeDocument/2006/relationships/slideLayout" Target="../slideLayouts/slideLayout37.xml"/><Relationship Id="rId25" Type="http://schemas.openxmlformats.org/officeDocument/2006/relationships/slideLayout" Target="../slideLayouts/slideLayout45.xml"/><Relationship Id="rId2" Type="http://schemas.openxmlformats.org/officeDocument/2006/relationships/slideLayout" Target="../slideLayouts/slideLayout22.xml"/><Relationship Id="rId16" Type="http://schemas.openxmlformats.org/officeDocument/2006/relationships/slideLayout" Target="../slideLayouts/slideLayout36.xml"/><Relationship Id="rId20" Type="http://schemas.openxmlformats.org/officeDocument/2006/relationships/slideLayout" Target="../slideLayouts/slideLayout40.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slideLayout" Target="../slideLayouts/slideLayout31.xml"/><Relationship Id="rId24" Type="http://schemas.openxmlformats.org/officeDocument/2006/relationships/slideLayout" Target="../slideLayouts/slideLayout44.xml"/><Relationship Id="rId5" Type="http://schemas.openxmlformats.org/officeDocument/2006/relationships/slideLayout" Target="../slideLayouts/slideLayout25.xml"/><Relationship Id="rId15" Type="http://schemas.openxmlformats.org/officeDocument/2006/relationships/slideLayout" Target="../slideLayouts/slideLayout35.xml"/><Relationship Id="rId23" Type="http://schemas.openxmlformats.org/officeDocument/2006/relationships/slideLayout" Target="../slideLayouts/slideLayout43.xml"/><Relationship Id="rId10" Type="http://schemas.openxmlformats.org/officeDocument/2006/relationships/slideLayout" Target="../slideLayouts/slideLayout30.xml"/><Relationship Id="rId19" Type="http://schemas.openxmlformats.org/officeDocument/2006/relationships/slideLayout" Target="../slideLayouts/slideLayout39.xml"/><Relationship Id="rId4" Type="http://schemas.openxmlformats.org/officeDocument/2006/relationships/slideLayout" Target="../slideLayouts/slideLayout24.xml"/><Relationship Id="rId9" Type="http://schemas.openxmlformats.org/officeDocument/2006/relationships/slideLayout" Target="../slideLayouts/slideLayout29.xml"/><Relationship Id="rId14" Type="http://schemas.openxmlformats.org/officeDocument/2006/relationships/slideLayout" Target="../slideLayouts/slideLayout34.xml"/><Relationship Id="rId22" Type="http://schemas.openxmlformats.org/officeDocument/2006/relationships/slideLayout" Target="../slideLayouts/slideLayout42.xml"/><Relationship Id="rId27"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2120B-9BBD-8DAC-6A31-B4F4BC641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noProof="0"/>
              <a:t>Muokkaa ots. perustyyl. napsautt.</a:t>
            </a:r>
          </a:p>
        </p:txBody>
      </p:sp>
      <p:sp>
        <p:nvSpPr>
          <p:cNvPr id="3" name="Text Placeholder 2">
            <a:extLst>
              <a:ext uri="{FF2B5EF4-FFF2-40B4-BE49-F238E27FC236}">
                <a16:creationId xmlns:a16="http://schemas.microsoft.com/office/drawing/2014/main" id="{C91FFE1B-846E-3BD4-15B9-CDA40E327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a:extLst>
              <a:ext uri="{FF2B5EF4-FFF2-40B4-BE49-F238E27FC236}">
                <a16:creationId xmlns:a16="http://schemas.microsoft.com/office/drawing/2014/main" id="{2D7B04F3-0712-523D-A22B-0AC580BC9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A4307-2A65-0B48-A3BB-AA0DC13C3F29}" type="datetimeFigureOut">
              <a:rPr lang="fi-FI" noProof="0" smtClean="0"/>
              <a:t>05.04.2024</a:t>
            </a:fld>
            <a:endParaRPr lang="fi-FI" noProof="0"/>
          </a:p>
        </p:txBody>
      </p:sp>
      <p:sp>
        <p:nvSpPr>
          <p:cNvPr id="5" name="Footer Placeholder 4">
            <a:extLst>
              <a:ext uri="{FF2B5EF4-FFF2-40B4-BE49-F238E27FC236}">
                <a16:creationId xmlns:a16="http://schemas.microsoft.com/office/drawing/2014/main" id="{83EC1C82-8A80-33E9-FE9D-086D1C4DB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fi-FI" noProof="0"/>
          </a:p>
        </p:txBody>
      </p:sp>
      <p:sp>
        <p:nvSpPr>
          <p:cNvPr id="6" name="Slide Number Placeholder 5">
            <a:extLst>
              <a:ext uri="{FF2B5EF4-FFF2-40B4-BE49-F238E27FC236}">
                <a16:creationId xmlns:a16="http://schemas.microsoft.com/office/drawing/2014/main" id="{E118EAAE-4977-2670-8AEB-DCFC039DD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FBA73-9D71-F443-9E69-3AE31B3F6624}" type="slidenum">
              <a:rPr lang="fi-FI" noProof="0" smtClean="0"/>
              <a:t>‹#›</a:t>
            </a:fld>
            <a:endParaRPr lang="fi-FI" noProof="0"/>
          </a:p>
        </p:txBody>
      </p:sp>
    </p:spTree>
    <p:extLst>
      <p:ext uri="{BB962C8B-B14F-4D97-AF65-F5344CB8AC3E}">
        <p14:creationId xmlns:p14="http://schemas.microsoft.com/office/powerpoint/2010/main" val="3426016659"/>
      </p:ext>
    </p:extLst>
  </p:cSld>
  <p:clrMap bg1="lt1" tx1="dk1" bg2="lt2" tx2="dk2" accent1="accent1" accent2="accent2" accent3="accent3" accent4="accent4" accent5="accent5" accent6="accent6" hlink="hlink" folHlink="folHlink"/>
  <p:sldLayoutIdLst>
    <p:sldLayoutId id="2147483666" r:id="rId1"/>
    <p:sldLayoutId id="2147483667" r:id="rId2"/>
    <p:sldLayoutId id="2147483650" r:id="rId3"/>
    <p:sldLayoutId id="2147483681" r:id="rId4"/>
    <p:sldLayoutId id="2147483654" r:id="rId5"/>
    <p:sldLayoutId id="2147483661" r:id="rId6"/>
    <p:sldLayoutId id="2147483664" r:id="rId7"/>
    <p:sldLayoutId id="2147483675" r:id="rId8"/>
    <p:sldLayoutId id="2147483672" r:id="rId9"/>
    <p:sldLayoutId id="2147483673" r:id="rId10"/>
    <p:sldLayoutId id="2147483674" r:id="rId11"/>
    <p:sldLayoutId id="2147483676" r:id="rId12"/>
    <p:sldLayoutId id="2147483677" r:id="rId13"/>
    <p:sldLayoutId id="2147483660" r:id="rId14"/>
    <p:sldLayoutId id="2147483682" r:id="rId15"/>
    <p:sldLayoutId id="2147483678" r:id="rId16"/>
    <p:sldLayoutId id="2147483663" r:id="rId17"/>
    <p:sldLayoutId id="2147483649" r:id="rId18"/>
    <p:sldLayoutId id="2147483679" r:id="rId19"/>
    <p:sldLayoutId id="2147483655" r:id="rId20"/>
  </p:sldLayoutIdLst>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62120B-9BBD-8DAC-6A31-B4F4BC641EB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fi-FI" noProof="0"/>
              <a:t>Muokkaa ots. perustyyl. napsautt.</a:t>
            </a:r>
          </a:p>
        </p:txBody>
      </p:sp>
      <p:sp>
        <p:nvSpPr>
          <p:cNvPr id="3" name="Text Placeholder 2">
            <a:extLst>
              <a:ext uri="{FF2B5EF4-FFF2-40B4-BE49-F238E27FC236}">
                <a16:creationId xmlns:a16="http://schemas.microsoft.com/office/drawing/2014/main" id="{C91FFE1B-846E-3BD4-15B9-CDA40E327991}"/>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fi-FI" noProof="0"/>
              <a:t>Muokkaa tekstin perustyylejä napsauttamalla</a:t>
            </a:r>
          </a:p>
          <a:p>
            <a:pPr lvl="1"/>
            <a:r>
              <a:rPr lang="fi-FI" noProof="0"/>
              <a:t>toinen taso</a:t>
            </a:r>
          </a:p>
          <a:p>
            <a:pPr lvl="2"/>
            <a:r>
              <a:rPr lang="fi-FI" noProof="0"/>
              <a:t>kolmas taso</a:t>
            </a:r>
          </a:p>
          <a:p>
            <a:pPr lvl="3"/>
            <a:r>
              <a:rPr lang="fi-FI" noProof="0"/>
              <a:t>neljäs taso</a:t>
            </a:r>
          </a:p>
          <a:p>
            <a:pPr lvl="4"/>
            <a:r>
              <a:rPr lang="fi-FI" noProof="0"/>
              <a:t>viides taso</a:t>
            </a:r>
          </a:p>
        </p:txBody>
      </p:sp>
      <p:sp>
        <p:nvSpPr>
          <p:cNvPr id="4" name="Date Placeholder 3">
            <a:extLst>
              <a:ext uri="{FF2B5EF4-FFF2-40B4-BE49-F238E27FC236}">
                <a16:creationId xmlns:a16="http://schemas.microsoft.com/office/drawing/2014/main" id="{2D7B04F3-0712-523D-A22B-0AC580BC95FC}"/>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06FA4307-2A65-0B48-A3BB-AA0DC13C3F29}" type="datetimeFigureOut">
              <a:rPr lang="sv-SE" noProof="0" smtClean="0"/>
              <a:t>2024-04-05</a:t>
            </a:fld>
            <a:endParaRPr lang="sv-SE" noProof="0"/>
          </a:p>
        </p:txBody>
      </p:sp>
      <p:sp>
        <p:nvSpPr>
          <p:cNvPr id="5" name="Footer Placeholder 4">
            <a:extLst>
              <a:ext uri="{FF2B5EF4-FFF2-40B4-BE49-F238E27FC236}">
                <a16:creationId xmlns:a16="http://schemas.microsoft.com/office/drawing/2014/main" id="{83EC1C82-8A80-33E9-FE9D-086D1C4DB42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v-SE" noProof="0"/>
          </a:p>
        </p:txBody>
      </p:sp>
      <p:sp>
        <p:nvSpPr>
          <p:cNvPr id="6" name="Slide Number Placeholder 5">
            <a:extLst>
              <a:ext uri="{FF2B5EF4-FFF2-40B4-BE49-F238E27FC236}">
                <a16:creationId xmlns:a16="http://schemas.microsoft.com/office/drawing/2014/main" id="{E118EAAE-4977-2670-8AEB-DCFC039DD97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FEFBA73-9D71-F443-9E69-3AE31B3F6624}" type="slidenum">
              <a:rPr lang="sv-SE" noProof="0" smtClean="0"/>
              <a:t>‹#›</a:t>
            </a:fld>
            <a:endParaRPr lang="sv-SE" noProof="0"/>
          </a:p>
        </p:txBody>
      </p:sp>
    </p:spTree>
    <p:extLst>
      <p:ext uri="{BB962C8B-B14F-4D97-AF65-F5344CB8AC3E}">
        <p14:creationId xmlns:p14="http://schemas.microsoft.com/office/powerpoint/2010/main" val="3790222224"/>
      </p:ext>
    </p:extLst>
  </p:cSld>
  <p:clrMap bg1="lt1" tx1="dk1" bg2="lt2" tx2="dk2" accent1="accent1" accent2="accent2" accent3="accent3" accent4="accent4" accent5="accent5" accent6="accent6" hlink="hlink" folHlink="folHlink"/>
  <p:sldLayoutIdLst>
    <p:sldLayoutId id="2147483755" r:id="rId1"/>
    <p:sldLayoutId id="2147483756" r:id="rId2"/>
    <p:sldLayoutId id="2147483757" r:id="rId3"/>
    <p:sldLayoutId id="2147483758" r:id="rId4"/>
    <p:sldLayoutId id="2147483759" r:id="rId5"/>
    <p:sldLayoutId id="2147483760" r:id="rId6"/>
    <p:sldLayoutId id="2147483761" r:id="rId7"/>
    <p:sldLayoutId id="2147483762" r:id="rId8"/>
    <p:sldLayoutId id="2147483763" r:id="rId9"/>
    <p:sldLayoutId id="2147483764" r:id="rId10"/>
    <p:sldLayoutId id="2147483765" r:id="rId11"/>
    <p:sldLayoutId id="2147483766" r:id="rId12"/>
    <p:sldLayoutId id="2147483767" r:id="rId13"/>
    <p:sldLayoutId id="2147483768" r:id="rId14"/>
    <p:sldLayoutId id="2147483769" r:id="rId15"/>
    <p:sldLayoutId id="2147483770" r:id="rId16"/>
    <p:sldLayoutId id="2147483771" r:id="rId17"/>
    <p:sldLayoutId id="2147483772" r:id="rId18"/>
    <p:sldLayoutId id="2147483773" r:id="rId19"/>
    <p:sldLayoutId id="2147483774" r:id="rId20"/>
    <p:sldLayoutId id="2147483775" r:id="rId21"/>
    <p:sldLayoutId id="2147483776" r:id="rId22"/>
    <p:sldLayoutId id="2147483777" r:id="rId23"/>
    <p:sldLayoutId id="2147483778" r:id="rId24"/>
    <p:sldLayoutId id="2147483779" r:id="rId25"/>
    <p:sldLayoutId id="2147483780" r:id="rId26"/>
  </p:sldLayoutIdLst>
  <p:txStyles>
    <p:titleStyle>
      <a:lvl1pPr algn="l" defTabSz="914400" rtl="0" eaLnBrk="1" latinLnBrk="0" hangingPunct="1">
        <a:lnSpc>
          <a:spcPct val="90000"/>
        </a:lnSpc>
        <a:spcBef>
          <a:spcPct val="0"/>
        </a:spcBef>
        <a:buNone/>
        <a:defRPr sz="4400" kern="1200">
          <a:solidFill>
            <a:schemeClr val="tx1"/>
          </a:solidFill>
          <a:latin typeface="Arial Rounded MT Bold" panose="020F0704030504030204" pitchFamily="34" charset="77"/>
          <a:ea typeface="+mj-ea"/>
          <a:cs typeface="+mj-cs"/>
        </a:defRPr>
      </a:lvl1pPr>
    </p:titleStyle>
    <p:body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10.xml"/><Relationship Id="rId1" Type="http://schemas.openxmlformats.org/officeDocument/2006/relationships/slideLayout" Target="../slideLayouts/slideLayout13.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20.xml"/><Relationship Id="rId1" Type="http://schemas.openxmlformats.org/officeDocument/2006/relationships/video" Target="https://www.youtube.com/embed/uC8UmnYMrxg?feature=oembed" TargetMode="External"/><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4.xml"/><Relationship Id="rId1" Type="http://schemas.openxmlformats.org/officeDocument/2006/relationships/slideLayout" Target="../slideLayouts/slideLayout8.xml"/><Relationship Id="rId6" Type="http://schemas.openxmlformats.org/officeDocument/2006/relationships/image" Target="../media/image34.svg"/><Relationship Id="rId5" Type="http://schemas.openxmlformats.org/officeDocument/2006/relationships/image" Target="../media/image33.png"/><Relationship Id="rId4" Type="http://schemas.openxmlformats.org/officeDocument/2006/relationships/image" Target="../media/image32.svg"/></Relationships>
</file>

<file path=ppt/slides/_rels/slide1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5.xml"/><Relationship Id="rId1" Type="http://schemas.openxmlformats.org/officeDocument/2006/relationships/slideLayout" Target="../slideLayouts/slideLayout3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36.svg"/></Relationships>
</file>

<file path=ppt/slides/_rels/slide1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6.xml"/><Relationship Id="rId1" Type="http://schemas.openxmlformats.org/officeDocument/2006/relationships/slideLayout" Target="../slideLayouts/slideLayout3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7.xml"/><Relationship Id="rId1" Type="http://schemas.openxmlformats.org/officeDocument/2006/relationships/slideLayout" Target="../slideLayouts/slideLayout3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slides/_rels/slide19.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8.xml"/><Relationship Id="rId1" Type="http://schemas.openxmlformats.org/officeDocument/2006/relationships/slideLayout" Target="../slideLayouts/slideLayout3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slides/_rels/slide2.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2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9.xml"/><Relationship Id="rId1" Type="http://schemas.openxmlformats.org/officeDocument/2006/relationships/slideLayout" Target="../slideLayouts/slideLayout3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slides/_rels/slide2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0.xml"/><Relationship Id="rId1" Type="http://schemas.openxmlformats.org/officeDocument/2006/relationships/slideLayout" Target="../slideLayouts/slideLayout35.xml"/><Relationship Id="rId6" Type="http://schemas.openxmlformats.org/officeDocument/2006/relationships/image" Target="../media/image38.svg"/><Relationship Id="rId5" Type="http://schemas.openxmlformats.org/officeDocument/2006/relationships/image" Target="../media/image37.png"/><Relationship Id="rId4" Type="http://schemas.openxmlformats.org/officeDocument/2006/relationships/image" Target="../media/image40.svg"/></Relationships>
</file>

<file path=ppt/slides/_rels/slide22.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1.xml"/><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2.xml"/><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23.xml"/><Relationship Id="rId1" Type="http://schemas.openxmlformats.org/officeDocument/2006/relationships/slideLayout" Target="../slideLayouts/slideLayout14.xml"/></Relationships>
</file>

<file path=ppt/slides/_rels/slide25.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4.xml"/><Relationship Id="rId1" Type="http://schemas.openxmlformats.org/officeDocument/2006/relationships/slideLayout" Target="../slideLayouts/slideLayout8.xml"/></Relationships>
</file>

<file path=ppt/slides/_rels/slide2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25.xml"/><Relationship Id="rId1" Type="http://schemas.openxmlformats.org/officeDocument/2006/relationships/slideLayout" Target="../slideLayouts/slideLayout8.xml"/><Relationship Id="rId6" Type="http://schemas.openxmlformats.org/officeDocument/2006/relationships/image" Target="../media/image48.svg"/><Relationship Id="rId5" Type="http://schemas.openxmlformats.org/officeDocument/2006/relationships/image" Target="../media/image47.png"/><Relationship Id="rId4" Type="http://schemas.openxmlformats.org/officeDocument/2006/relationships/image" Target="../media/image46.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35.xml"/></Relationships>
</file>

<file path=ppt/slides/_rels/slide29.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notesSlide" Target="../notesSlides/notesSlide28.xml"/><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29.xml"/><Relationship Id="rId1" Type="http://schemas.openxmlformats.org/officeDocument/2006/relationships/slideLayout" Target="../slideLayouts/slideLayout46.xml"/></Relationships>
</file>

<file path=ppt/slides/_rels/slide3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0.xml"/><Relationship Id="rId1" Type="http://schemas.openxmlformats.org/officeDocument/2006/relationships/slideLayout" Target="../slideLayouts/slideLayout46.xml"/></Relationships>
</file>

<file path=ppt/slides/_rels/slide32.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31.xml"/><Relationship Id="rId1" Type="http://schemas.openxmlformats.org/officeDocument/2006/relationships/slideLayout" Target="../slideLayouts/slideLayout46.xml"/></Relationships>
</file>

<file path=ppt/slides/_rels/slide33.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32.xml"/><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5.xml"/><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6.xml"/><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7.xml"/><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8.xml"/><Relationship Id="rId1" Type="http://schemas.openxmlformats.org/officeDocument/2006/relationships/slideLayout" Target="../slideLayouts/slideLayout13.xml"/></Relationships>
</file>

<file path=ppt/slides/_rels/slide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D19BA8E6-E2DF-E52E-8F5D-8B1CBB8F3732}"/>
              </a:ext>
            </a:extLst>
          </p:cNvPr>
          <p:cNvSpPr>
            <a:spLocks noGrp="1"/>
          </p:cNvSpPr>
          <p:nvPr>
            <p:ph type="title" idx="4294967295"/>
          </p:nvPr>
        </p:nvSpPr>
        <p:spPr>
          <a:xfrm>
            <a:off x="0" y="-677863"/>
            <a:ext cx="10515600" cy="401638"/>
          </a:xfrm>
        </p:spPr>
        <p:txBody>
          <a:bodyPr vert="horz" lIns="91440" tIns="45720" rIns="91440" bIns="45720" rtlCol="0" anchor="b">
            <a:normAutofit/>
          </a:bodyPr>
          <a:lstStyle/>
          <a:p>
            <a:r>
              <a:rPr lang="fi-FI" sz="2000">
                <a:latin typeface="Arial Rounded MT Bold"/>
              </a:rPr>
              <a:t>Kaupunki kuuluu kaikille –oppitunti 1.–2.-luokkalaisille</a:t>
            </a:r>
          </a:p>
        </p:txBody>
      </p:sp>
    </p:spTree>
    <p:extLst>
      <p:ext uri="{BB962C8B-B14F-4D97-AF65-F5344CB8AC3E}">
        <p14:creationId xmlns:p14="http://schemas.microsoft.com/office/powerpoint/2010/main" val="404602643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3">
            <a:extLst>
              <a:ext uri="{FF2B5EF4-FFF2-40B4-BE49-F238E27FC236}">
                <a16:creationId xmlns:a16="http://schemas.microsoft.com/office/drawing/2014/main" id="{3CB8DF54-1BB4-E3AD-D02C-E79E1C6FB0A3}"/>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8140700" y="1815791"/>
            <a:ext cx="2743200" cy="2743200"/>
          </a:xfrm>
          <a:prstGeom prst="rect">
            <a:avLst/>
          </a:prstGeom>
        </p:spPr>
      </p:pic>
      <p:pic>
        <p:nvPicPr>
          <p:cNvPr id="3" name="Picture 3">
            <a:extLst>
              <a:ext uri="{FF2B5EF4-FFF2-40B4-BE49-F238E27FC236}">
                <a16:creationId xmlns:a16="http://schemas.microsoft.com/office/drawing/2014/main" id="{1728B710-61E5-CC49-F86C-E67EBDA1DF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1425497" y="1815790"/>
            <a:ext cx="2743200" cy="2743200"/>
          </a:xfrm>
          <a:prstGeom prst="rect">
            <a:avLst/>
          </a:prstGeom>
        </p:spPr>
      </p:pic>
      <p:sp>
        <p:nvSpPr>
          <p:cNvPr id="2" name="Title 1">
            <a:extLst>
              <a:ext uri="{FF2B5EF4-FFF2-40B4-BE49-F238E27FC236}">
                <a16:creationId xmlns:a16="http://schemas.microsoft.com/office/drawing/2014/main" id="{B1B3F685-4210-BC96-B17B-BA226631756F}"/>
              </a:ext>
            </a:extLst>
          </p:cNvPr>
          <p:cNvSpPr txBox="1">
            <a:spLocks noGrp="1"/>
          </p:cNvSpPr>
          <p:nvPr>
            <p:ph type="title" idx="4294967295"/>
          </p:nvPr>
        </p:nvSpPr>
        <p:spPr>
          <a:xfrm>
            <a:off x="2670718" y="932985"/>
            <a:ext cx="6841272" cy="646331"/>
          </a:xfrm>
          <a:prstGeom prst="rect">
            <a:avLst/>
          </a:prstGeom>
          <a:noFill/>
          <a:ln>
            <a:noFill/>
            <a:prstDash/>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fi-FI" sz="3600" b="0" i="0" u="none" strike="noStrike" kern="1200" cap="none" spc="0" normalizeH="0" baseline="0" noProof="0">
                <a:ln>
                  <a:noFill/>
                </a:ln>
                <a:solidFill>
                  <a:schemeClr val="tx1"/>
                </a:solidFill>
                <a:effectLst/>
                <a:uLnTx/>
                <a:uFillTx/>
                <a:latin typeface="Arial Rounded MT Bold"/>
                <a:ea typeface="+mn-ea"/>
                <a:cs typeface="+mn-cs"/>
              </a:rPr>
              <a:t>Sinä osaat puolustaa itseäsi!</a:t>
            </a:r>
            <a:endParaRPr kumimoji="0" lang="fi-FI" sz="1800" b="0" i="0" u="none" strike="noStrike" kern="1200" cap="none" spc="0" normalizeH="0" baseline="0" noProof="0">
              <a:ln>
                <a:noFill/>
              </a:ln>
              <a:solidFill>
                <a:schemeClr val="tx1"/>
              </a:solidFill>
              <a:effectLst/>
              <a:uLnTx/>
              <a:uFillTx/>
              <a:latin typeface="+mn-lt"/>
              <a:ea typeface="+mn-ea"/>
              <a:cs typeface="+mn-cs"/>
            </a:endParaRPr>
          </a:p>
        </p:txBody>
      </p:sp>
      <p:pic>
        <p:nvPicPr>
          <p:cNvPr id="5" name="Kuva 4">
            <a:extLst>
              <a:ext uri="{FF2B5EF4-FFF2-40B4-BE49-F238E27FC236}">
                <a16:creationId xmlns:a16="http://schemas.microsoft.com/office/drawing/2014/main" id="{2D2D7EC9-75D1-556B-103B-BD3C459865F2}"/>
              </a:ext>
              <a:ext uri="{C183D7F6-B498-43B3-948B-1728B52AA6E4}">
                <adec:decorative xmlns:adec="http://schemas.microsoft.com/office/drawing/2017/decorative" val="1"/>
              </a:ext>
            </a:extLst>
          </p:cNvPr>
          <p:cNvPicPr>
            <a:picLocks noChangeAspect="1"/>
          </p:cNvPicPr>
          <p:nvPr/>
        </p:nvPicPr>
        <p:blipFill>
          <a:blip r:embed="rId4"/>
          <a:stretch>
            <a:fillRect/>
          </a:stretch>
        </p:blipFill>
        <p:spPr>
          <a:xfrm>
            <a:off x="1393178" y="1824331"/>
            <a:ext cx="2743200" cy="2743200"/>
          </a:xfrm>
          <a:prstGeom prst="rect">
            <a:avLst/>
          </a:prstGeom>
        </p:spPr>
      </p:pic>
      <p:sp>
        <p:nvSpPr>
          <p:cNvPr id="18" name="TextBox 17">
            <a:extLst>
              <a:ext uri="{FF2B5EF4-FFF2-40B4-BE49-F238E27FC236}">
                <a16:creationId xmlns:a16="http://schemas.microsoft.com/office/drawing/2014/main" id="{4FB617F8-693D-27A6-5A85-F6CA72E8D575}"/>
              </a:ext>
            </a:extLst>
          </p:cNvPr>
          <p:cNvSpPr txBox="1"/>
          <p:nvPr/>
        </p:nvSpPr>
        <p:spPr>
          <a:xfrm>
            <a:off x="1655749" y="4938360"/>
            <a:ext cx="2404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a:latin typeface="Arial Rounded MT Bold"/>
              </a:rPr>
              <a:t>Sano EI!</a:t>
            </a:r>
            <a:endParaRPr lang="en-US"/>
          </a:p>
        </p:txBody>
      </p:sp>
      <p:pic>
        <p:nvPicPr>
          <p:cNvPr id="4" name="Picture 3">
            <a:extLst>
              <a:ext uri="{FF2B5EF4-FFF2-40B4-BE49-F238E27FC236}">
                <a16:creationId xmlns:a16="http://schemas.microsoft.com/office/drawing/2014/main" id="{E8C7FA11-6BF4-F866-C8C1-C87BD4D04596}"/>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4724400" y="1815791"/>
            <a:ext cx="2743200" cy="2743200"/>
          </a:xfrm>
          <a:prstGeom prst="rect">
            <a:avLst/>
          </a:prstGeom>
        </p:spPr>
      </p:pic>
      <p:pic>
        <p:nvPicPr>
          <p:cNvPr id="8" name="Kuva 7">
            <a:extLst>
              <a:ext uri="{FF2B5EF4-FFF2-40B4-BE49-F238E27FC236}">
                <a16:creationId xmlns:a16="http://schemas.microsoft.com/office/drawing/2014/main" id="{917F1840-0A45-622E-871D-DFD7615E9116}"/>
              </a:ext>
              <a:ext uri="{C183D7F6-B498-43B3-948B-1728B52AA6E4}">
                <adec:decorative xmlns:adec="http://schemas.microsoft.com/office/drawing/2017/decorative" val="1"/>
              </a:ext>
            </a:extLst>
          </p:cNvPr>
          <p:cNvPicPr>
            <a:picLocks noChangeAspect="1"/>
          </p:cNvPicPr>
          <p:nvPr/>
        </p:nvPicPr>
        <p:blipFill>
          <a:blip r:embed="rId5"/>
          <a:stretch>
            <a:fillRect/>
          </a:stretch>
        </p:blipFill>
        <p:spPr>
          <a:xfrm>
            <a:off x="4726568" y="1763155"/>
            <a:ext cx="2743200" cy="2743200"/>
          </a:xfrm>
          <a:prstGeom prst="rect">
            <a:avLst/>
          </a:prstGeom>
        </p:spPr>
      </p:pic>
      <p:sp>
        <p:nvSpPr>
          <p:cNvPr id="19" name="TextBox 18">
            <a:extLst>
              <a:ext uri="{FF2B5EF4-FFF2-40B4-BE49-F238E27FC236}">
                <a16:creationId xmlns:a16="http://schemas.microsoft.com/office/drawing/2014/main" id="{5E1D1DE0-2445-729E-506A-CCF7952D4193}"/>
              </a:ext>
            </a:extLst>
          </p:cNvPr>
          <p:cNvSpPr txBox="1"/>
          <p:nvPr/>
        </p:nvSpPr>
        <p:spPr>
          <a:xfrm>
            <a:off x="5028992" y="4938360"/>
            <a:ext cx="2404532" cy="52322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a:latin typeface="Arial Rounded MT Bold"/>
              </a:rPr>
              <a:t>Lähde pois.</a:t>
            </a:r>
          </a:p>
        </p:txBody>
      </p:sp>
      <p:pic>
        <p:nvPicPr>
          <p:cNvPr id="15" name="Kuva 14">
            <a:extLst>
              <a:ext uri="{FF2B5EF4-FFF2-40B4-BE49-F238E27FC236}">
                <a16:creationId xmlns:a16="http://schemas.microsoft.com/office/drawing/2014/main" id="{4F201216-2CF4-3E68-0856-4F7972F89A2F}"/>
              </a:ext>
              <a:ext uri="{C183D7F6-B498-43B3-948B-1728B52AA6E4}">
                <adec:decorative xmlns:adec="http://schemas.microsoft.com/office/drawing/2017/decorative" val="1"/>
              </a:ext>
            </a:extLst>
          </p:cNvPr>
          <p:cNvPicPr>
            <a:picLocks noChangeAspect="1"/>
          </p:cNvPicPr>
          <p:nvPr/>
        </p:nvPicPr>
        <p:blipFill>
          <a:blip r:embed="rId6"/>
          <a:stretch>
            <a:fillRect/>
          </a:stretch>
        </p:blipFill>
        <p:spPr>
          <a:xfrm>
            <a:off x="8140390" y="1807251"/>
            <a:ext cx="2743200" cy="2743200"/>
          </a:xfrm>
          <a:prstGeom prst="rect">
            <a:avLst/>
          </a:prstGeom>
        </p:spPr>
      </p:pic>
      <p:sp>
        <p:nvSpPr>
          <p:cNvPr id="20" name="TextBox 19">
            <a:extLst>
              <a:ext uri="{FF2B5EF4-FFF2-40B4-BE49-F238E27FC236}">
                <a16:creationId xmlns:a16="http://schemas.microsoft.com/office/drawing/2014/main" id="{F0C7BD35-7548-3C1E-EF60-6ADA0F6863B1}"/>
              </a:ext>
            </a:extLst>
          </p:cNvPr>
          <p:cNvSpPr txBox="1"/>
          <p:nvPr/>
        </p:nvSpPr>
        <p:spPr>
          <a:xfrm>
            <a:off x="7883422" y="4567531"/>
            <a:ext cx="3389556" cy="138499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sv-SE" sz="2800">
                <a:latin typeface="Arial Rounded MT Bold"/>
              </a:rPr>
              <a:t>Kerro </a:t>
            </a:r>
            <a:endParaRPr lang="en-US">
              <a:latin typeface="Arial" panose="020B0604020202020204"/>
              <a:cs typeface="Arial"/>
            </a:endParaRPr>
          </a:p>
          <a:p>
            <a:pPr algn="ctr"/>
            <a:r>
              <a:rPr lang="sv-SE" sz="2800">
                <a:latin typeface="Arial Rounded MT Bold"/>
              </a:rPr>
              <a:t>turvalliselle aikuiselle.</a:t>
            </a:r>
            <a:endParaRPr lang="en-US">
              <a:cs typeface="Arial"/>
            </a:endParaRPr>
          </a:p>
        </p:txBody>
      </p:sp>
    </p:spTree>
    <p:extLst>
      <p:ext uri="{BB962C8B-B14F-4D97-AF65-F5344CB8AC3E}">
        <p14:creationId xmlns:p14="http://schemas.microsoft.com/office/powerpoint/2010/main" val="32400845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FABD524-4EC1-09B6-B908-7D8143AF78AE}"/>
              </a:ext>
            </a:extLst>
          </p:cNvPr>
          <p:cNvSpPr>
            <a:spLocks noGrp="1"/>
          </p:cNvSpPr>
          <p:nvPr>
            <p:ph type="title"/>
          </p:nvPr>
        </p:nvSpPr>
        <p:spPr>
          <a:xfrm>
            <a:off x="838200" y="1086465"/>
            <a:ext cx="5571892" cy="1112837"/>
          </a:xfrm>
        </p:spPr>
        <p:txBody>
          <a:bodyPr/>
          <a:lstStyle/>
          <a:p>
            <a:r>
              <a:rPr lang="fi-FI" sz="3200">
                <a:latin typeface="Arial Rounded MT Bold"/>
                <a:cs typeface="Calibri Light"/>
              </a:rPr>
              <a:t>Hätänumeroon soittaminen</a:t>
            </a:r>
            <a:endParaRPr lang="fi-FI" sz="3200">
              <a:cs typeface="Calibri Light"/>
            </a:endParaRPr>
          </a:p>
        </p:txBody>
      </p:sp>
      <p:sp>
        <p:nvSpPr>
          <p:cNvPr id="2" name="Content Placeholder 1">
            <a:extLst>
              <a:ext uri="{FF2B5EF4-FFF2-40B4-BE49-F238E27FC236}">
                <a16:creationId xmlns:a16="http://schemas.microsoft.com/office/drawing/2014/main" id="{944A970A-2128-CC7B-EE6E-40CF34E4A5C3}"/>
              </a:ext>
            </a:extLst>
          </p:cNvPr>
          <p:cNvSpPr>
            <a:spLocks noGrp="1"/>
          </p:cNvSpPr>
          <p:nvPr>
            <p:ph sz="quarter" idx="4"/>
          </p:nvPr>
        </p:nvSpPr>
        <p:spPr>
          <a:xfrm>
            <a:off x="836575" y="2271060"/>
            <a:ext cx="5962184" cy="3816242"/>
          </a:xfrm>
        </p:spPr>
        <p:txBody>
          <a:bodyPr vert="horz" lIns="91440" tIns="45720" rIns="91440" bIns="45720" rtlCol="0" anchor="t">
            <a:normAutofit/>
          </a:bodyPr>
          <a:lstStyle/>
          <a:p>
            <a:pPr marL="457200" indent="-457200">
              <a:buAutoNum type="arabicPeriod"/>
            </a:pPr>
            <a:r>
              <a:rPr lang="fi-FI">
                <a:latin typeface="Arial"/>
                <a:cs typeface="Calibri"/>
              </a:rPr>
              <a:t>Kerro, mitä ja missä on tapahtunut.</a:t>
            </a:r>
            <a:endParaRPr lang="fi-FI" sz="2400">
              <a:ea typeface="Calibri"/>
              <a:cs typeface="Calibri"/>
            </a:endParaRPr>
          </a:p>
          <a:p>
            <a:pPr marL="457200" indent="-457200">
              <a:buFont typeface="+mj-lt"/>
              <a:buAutoNum type="arabicPeriod"/>
            </a:pPr>
            <a:r>
              <a:rPr lang="fi-FI">
                <a:latin typeface="Arial"/>
                <a:ea typeface="Calibri"/>
                <a:cs typeface="Calibri"/>
              </a:rPr>
              <a:t>Vastaa kysymyksiin ja kuuntele ohjeita.</a:t>
            </a:r>
            <a:endParaRPr lang="fi-FI" sz="2400">
              <a:latin typeface="Arial"/>
              <a:ea typeface="Calibri"/>
              <a:cs typeface="Calibri"/>
            </a:endParaRPr>
          </a:p>
          <a:p>
            <a:pPr marL="457200" indent="-457200">
              <a:buFont typeface="+mj-lt"/>
              <a:buAutoNum type="arabicPeriod"/>
            </a:pPr>
            <a:r>
              <a:rPr lang="fi-FI">
                <a:latin typeface="Arial"/>
                <a:cs typeface="Calibri"/>
              </a:rPr>
              <a:t>Sulje puhelin, kun olet saanut luvan.</a:t>
            </a:r>
            <a:endParaRPr lang="fi-FI" sz="2400">
              <a:latin typeface="Arial"/>
              <a:ea typeface="Calibri"/>
              <a:cs typeface="Calibri"/>
            </a:endParaRPr>
          </a:p>
        </p:txBody>
      </p:sp>
      <p:pic>
        <p:nvPicPr>
          <p:cNvPr id="8" name="Sisällön paikkamerkki 7">
            <a:extLst>
              <a:ext uri="{FF2B5EF4-FFF2-40B4-BE49-F238E27FC236}">
                <a16:creationId xmlns:a16="http://schemas.microsoft.com/office/drawing/2014/main" id="{8D0F6D9F-FA8C-1542-451A-601E61741FB4}"/>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3324" t="7857" r="12595" b="12143"/>
          <a:stretch/>
        </p:blipFill>
        <p:spPr>
          <a:xfrm>
            <a:off x="6809791" y="975486"/>
            <a:ext cx="4544009" cy="4907027"/>
          </a:xfrm>
        </p:spPr>
      </p:pic>
    </p:spTree>
    <p:extLst>
      <p:ext uri="{BB962C8B-B14F-4D97-AF65-F5344CB8AC3E}">
        <p14:creationId xmlns:p14="http://schemas.microsoft.com/office/powerpoint/2010/main" val="87168416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0116826-14EA-316F-7DD3-7C7E2908F2D7}"/>
              </a:ext>
            </a:extLst>
          </p:cNvPr>
          <p:cNvSpPr>
            <a:spLocks noGrp="1"/>
          </p:cNvSpPr>
          <p:nvPr>
            <p:ph type="title"/>
          </p:nvPr>
        </p:nvSpPr>
        <p:spPr/>
        <p:txBody>
          <a:bodyPr/>
          <a:lstStyle/>
          <a:p>
            <a:r>
              <a:rPr lang="fi-FI">
                <a:latin typeface="Arial Rounded MT Bold"/>
              </a:rPr>
              <a:t>TAUKO</a:t>
            </a:r>
            <a:endParaRPr lang="fi-FI"/>
          </a:p>
        </p:txBody>
      </p:sp>
    </p:spTree>
    <p:extLst>
      <p:ext uri="{BB962C8B-B14F-4D97-AF65-F5344CB8AC3E}">
        <p14:creationId xmlns:p14="http://schemas.microsoft.com/office/powerpoint/2010/main" val="366547089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9DA5AA1-75B5-75AA-F9D2-C035B9A3F1D8}"/>
              </a:ext>
            </a:extLst>
          </p:cNvPr>
          <p:cNvSpPr>
            <a:spLocks noGrp="1"/>
          </p:cNvSpPr>
          <p:nvPr>
            <p:ph type="title" idx="4294967295"/>
          </p:nvPr>
        </p:nvSpPr>
        <p:spPr>
          <a:xfrm>
            <a:off x="0" y="-418011"/>
            <a:ext cx="10515600" cy="418011"/>
          </a:xfrm>
        </p:spPr>
        <p:txBody>
          <a:bodyPr vert="horz" lIns="91440" tIns="45720" rIns="91440" bIns="45720" rtlCol="0" anchor="b">
            <a:normAutofit/>
          </a:bodyPr>
          <a:lstStyle/>
          <a:p>
            <a:r>
              <a:rPr lang="fi-FI" sz="2000"/>
              <a:t>Video: Mitä tehdä, jos kaupungilla liikkuessa pelottaa</a:t>
            </a:r>
          </a:p>
        </p:txBody>
      </p:sp>
      <p:pic>
        <p:nvPicPr>
          <p:cNvPr id="2" name="Online-media 1">
            <a:hlinkClick r:id="" action="ppaction://media"/>
            <a:extLst>
              <a:ext uri="{FF2B5EF4-FFF2-40B4-BE49-F238E27FC236}">
                <a16:creationId xmlns:a16="http://schemas.microsoft.com/office/drawing/2014/main" id="{51AF9A8E-932B-A167-B264-B4B379E87BAC}"/>
              </a:ext>
              <a:ext uri="{C183D7F6-B498-43B3-948B-1728B52AA6E4}">
                <adec:decorative xmlns:adec="http://schemas.microsoft.com/office/drawing/2017/decorative" val="1"/>
              </a:ext>
            </a:extLst>
          </p:cNvPr>
          <p:cNvPicPr>
            <a:picLocks noRot="1" noChangeAspect="1"/>
          </p:cNvPicPr>
          <p:nvPr>
            <a:videoFile r:link="rId1"/>
          </p:nvPr>
        </p:nvPicPr>
        <p:blipFill>
          <a:blip r:embed="rId4"/>
          <a:srcRect/>
          <a:stretch/>
        </p:blipFill>
        <p:spPr>
          <a:xfrm>
            <a:off x="5028" y="2828"/>
            <a:ext cx="12181943" cy="6852342"/>
          </a:xfrm>
          <a:prstGeom prst="rect">
            <a:avLst/>
          </a:prstGeom>
        </p:spPr>
      </p:pic>
    </p:spTree>
    <p:extLst>
      <p:ext uri="{BB962C8B-B14F-4D97-AF65-F5344CB8AC3E}">
        <p14:creationId xmlns:p14="http://schemas.microsoft.com/office/powerpoint/2010/main" val="115279405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9DBAF77F-601E-32B9-EEE2-B361EF534662}"/>
              </a:ext>
            </a:extLst>
          </p:cNvPr>
          <p:cNvSpPr>
            <a:spLocks noGrp="1"/>
          </p:cNvSpPr>
          <p:nvPr>
            <p:ph type="title"/>
          </p:nvPr>
        </p:nvSpPr>
        <p:spPr/>
        <p:txBody>
          <a:bodyPr/>
          <a:lstStyle/>
          <a:p>
            <a:r>
              <a:rPr lang="fi-FI">
                <a:latin typeface="Arial Rounded MT Bold"/>
              </a:rPr>
              <a:t>Keskustelua videosta</a:t>
            </a:r>
            <a:endParaRPr lang="fi-FI"/>
          </a:p>
        </p:txBody>
      </p:sp>
      <p:sp>
        <p:nvSpPr>
          <p:cNvPr id="8" name="Sisällön paikkamerkki 7">
            <a:extLst>
              <a:ext uri="{FF2B5EF4-FFF2-40B4-BE49-F238E27FC236}">
                <a16:creationId xmlns:a16="http://schemas.microsoft.com/office/drawing/2014/main" id="{91391337-75A2-9E8F-B178-3B549921BF14}"/>
              </a:ext>
            </a:extLst>
          </p:cNvPr>
          <p:cNvSpPr>
            <a:spLocks noGrp="1"/>
          </p:cNvSpPr>
          <p:nvPr>
            <p:ph sz="quarter" idx="4"/>
          </p:nvPr>
        </p:nvSpPr>
        <p:spPr/>
        <p:txBody>
          <a:bodyPr vert="horz" lIns="91440" tIns="45720" rIns="91440" bIns="45720" rtlCol="0" anchor="t">
            <a:normAutofit/>
          </a:bodyPr>
          <a:lstStyle/>
          <a:p>
            <a:r>
              <a:rPr lang="fi-FI">
                <a:latin typeface="Arial"/>
                <a:cs typeface="Arial"/>
              </a:rPr>
              <a:t>Mitä sinulle jäi mieleen videosta?</a:t>
            </a:r>
            <a:endParaRPr lang="fi-FI"/>
          </a:p>
          <a:p>
            <a:r>
              <a:rPr lang="fi-FI">
                <a:latin typeface="Arial"/>
                <a:cs typeface="Arial"/>
              </a:rPr>
              <a:t>Millaisia reittejä kannattaa valita?</a:t>
            </a:r>
          </a:p>
          <a:p>
            <a:r>
              <a:rPr lang="fi-FI">
                <a:latin typeface="Arial"/>
                <a:cs typeface="Arial"/>
              </a:rPr>
              <a:t>Miten toimisit, jos sinulta yritetään viedä jotain?</a:t>
            </a:r>
          </a:p>
          <a:p>
            <a:r>
              <a:rPr lang="fi-FI">
                <a:latin typeface="Arial"/>
                <a:cs typeface="Arial"/>
              </a:rPr>
              <a:t>Mistä voit hakea apua?</a:t>
            </a:r>
            <a:endParaRPr lang="fi-FI"/>
          </a:p>
        </p:txBody>
      </p:sp>
      <p:pic>
        <p:nvPicPr>
          <p:cNvPr id="10" name="Sisällön paikkamerkki 9">
            <a:extLst>
              <a:ext uri="{FF2B5EF4-FFF2-40B4-BE49-F238E27FC236}">
                <a16:creationId xmlns:a16="http://schemas.microsoft.com/office/drawing/2014/main" id="{33149277-54AD-9F39-D9AE-B34004EB0AE7}"/>
              </a:ext>
              <a:ext uri="{C183D7F6-B498-43B3-948B-1728B52AA6E4}">
                <adec:decorative xmlns:adec="http://schemas.microsoft.com/office/drawing/2017/decorative" val="1"/>
              </a:ext>
            </a:extLst>
          </p:cNvPr>
          <p:cNvPicPr>
            <a:picLocks noGrp="1" noChangeAspect="1"/>
          </p:cNvPicPr>
          <p:nvPr>
            <p:ph sz="half" idx="1"/>
          </p:nvPr>
        </p:nvPicPr>
        <p:blipFill>
          <a:blip r:embed="rId3"/>
          <a:stretch>
            <a:fillRect/>
          </a:stretch>
        </p:blipFill>
        <p:spPr>
          <a:xfrm>
            <a:off x="971545" y="1142995"/>
            <a:ext cx="4572009" cy="4572009"/>
          </a:xfrm>
        </p:spPr>
      </p:pic>
    </p:spTree>
    <p:extLst>
      <p:ext uri="{BB962C8B-B14F-4D97-AF65-F5344CB8AC3E}">
        <p14:creationId xmlns:p14="http://schemas.microsoft.com/office/powerpoint/2010/main" val="402444242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8D4CD717-86F7-AFC6-6DCB-5494EF69D12B}"/>
              </a:ext>
            </a:extLst>
          </p:cNvPr>
          <p:cNvSpPr>
            <a:spLocks noGrp="1"/>
          </p:cNvSpPr>
          <p:nvPr>
            <p:ph type="title"/>
          </p:nvPr>
        </p:nvSpPr>
        <p:spPr/>
        <p:txBody>
          <a:bodyPr/>
          <a:lstStyle/>
          <a:p>
            <a:r>
              <a:rPr lang="fi-FI">
                <a:latin typeface="Arial Rounded MT Bold"/>
              </a:rPr>
              <a:t>OIKEIN vai VÄÄRIN</a:t>
            </a:r>
            <a:br>
              <a:rPr lang="fi-FI">
                <a:latin typeface="Arial Rounded MT Bold"/>
              </a:rPr>
            </a:br>
            <a:r>
              <a:rPr lang="fi-FI">
                <a:latin typeface="Arial Rounded MT Bold"/>
              </a:rPr>
              <a:t>-tehtävä</a:t>
            </a:r>
            <a:endParaRPr lang="fi-FI"/>
          </a:p>
        </p:txBody>
      </p:sp>
      <p:sp>
        <p:nvSpPr>
          <p:cNvPr id="3" name="Sisällön paikkamerkki 2">
            <a:extLst>
              <a:ext uri="{FF2B5EF4-FFF2-40B4-BE49-F238E27FC236}">
                <a16:creationId xmlns:a16="http://schemas.microsoft.com/office/drawing/2014/main" id="{AC9F1D30-A1A5-288E-B078-D5C63B45AEE4}"/>
              </a:ext>
            </a:extLst>
          </p:cNvPr>
          <p:cNvSpPr>
            <a:spLocks noGrp="1"/>
          </p:cNvSpPr>
          <p:nvPr>
            <p:ph sz="quarter" idx="4"/>
          </p:nvPr>
        </p:nvSpPr>
        <p:spPr/>
        <p:txBody>
          <a:bodyPr>
            <a:normAutofit/>
          </a:bodyPr>
          <a:lstStyle/>
          <a:p>
            <a:r>
              <a:rPr lang="fi-FI" dirty="0">
                <a:latin typeface="Arial Rounded MT Bold"/>
                <a:cs typeface="Arial"/>
              </a:rPr>
              <a:t>Kuulet lauseita, joihin voit vastata joko oikein tai väärin.</a:t>
            </a:r>
            <a:endParaRPr lang="fi-FI" dirty="0"/>
          </a:p>
          <a:p>
            <a:r>
              <a:rPr lang="fi-FI" dirty="0">
                <a:latin typeface="Arial Rounded MT Bold"/>
                <a:cs typeface="Arial"/>
              </a:rPr>
              <a:t>Kerro mielipiteesi peukalolla.</a:t>
            </a:r>
            <a:endParaRPr lang="fi-FI" dirty="0">
              <a:latin typeface="Arial Rounded MT Bold"/>
            </a:endParaRPr>
          </a:p>
          <a:p>
            <a:pPr lvl="1"/>
            <a:r>
              <a:rPr lang="fi-FI" dirty="0">
                <a:latin typeface="Arial Rounded MT Bold"/>
                <a:cs typeface="Arial"/>
              </a:rPr>
              <a:t>Peukalo ylös = oikein.</a:t>
            </a:r>
          </a:p>
          <a:p>
            <a:pPr lvl="1"/>
            <a:r>
              <a:rPr lang="fi-FI" dirty="0">
                <a:latin typeface="Arial Rounded MT Bold"/>
                <a:cs typeface="Arial"/>
              </a:rPr>
              <a:t>Peukalo alas = väärin.</a:t>
            </a:r>
          </a:p>
          <a:p>
            <a:r>
              <a:rPr lang="fi-FI" dirty="0">
                <a:latin typeface="Arial Rounded MT Bold"/>
                <a:cs typeface="Arial"/>
              </a:rPr>
              <a:t>Keskustellaan yhdessä.</a:t>
            </a:r>
            <a:endParaRPr lang="fi-FI" dirty="0"/>
          </a:p>
        </p:txBody>
      </p:sp>
      <p:pic>
        <p:nvPicPr>
          <p:cNvPr id="4" name="Kuva 3">
            <a:extLst>
              <a:ext uri="{FF2B5EF4-FFF2-40B4-BE49-F238E27FC236}">
                <a16:creationId xmlns:a16="http://schemas.microsoft.com/office/drawing/2014/main" id="{8D42D20C-7AB7-68C1-CED7-B0BCD7C7F7AD}"/>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203743" y="4248855"/>
            <a:ext cx="575734" cy="589845"/>
          </a:xfrm>
          <a:prstGeom prst="rect">
            <a:avLst/>
          </a:prstGeom>
        </p:spPr>
      </p:pic>
      <p:pic>
        <p:nvPicPr>
          <p:cNvPr id="5" name="Kuva 4">
            <a:extLst>
              <a:ext uri="{FF2B5EF4-FFF2-40B4-BE49-F238E27FC236}">
                <a16:creationId xmlns:a16="http://schemas.microsoft.com/office/drawing/2014/main" id="{6DF211BC-6A67-AB62-99E9-F340E5ADEA2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10196688" y="3649132"/>
            <a:ext cx="589846" cy="596901"/>
          </a:xfrm>
          <a:prstGeom prst="rect">
            <a:avLst/>
          </a:prstGeom>
        </p:spPr>
      </p:pic>
    </p:spTree>
    <p:extLst>
      <p:ext uri="{BB962C8B-B14F-4D97-AF65-F5344CB8AC3E}">
        <p14:creationId xmlns:p14="http://schemas.microsoft.com/office/powerpoint/2010/main" val="161711742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67F8E23A-CD7A-25AC-B4CA-2515CB6A1FB9}"/>
              </a:ext>
            </a:extLst>
          </p:cNvPr>
          <p:cNvSpPr txBox="1"/>
          <p:nvPr/>
        </p:nvSpPr>
        <p:spPr>
          <a:xfrm>
            <a:off x="4575684" y="2097075"/>
            <a:ext cx="3391986" cy="4760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400">
                <a:solidFill>
                  <a:schemeClr val="accent6"/>
                </a:solidFill>
                <a:latin typeface="Arial Rounded MT Bold"/>
                <a:cs typeface="Arial"/>
              </a:rPr>
              <a:t>OIKEIN VAI VÄÄRIN?</a:t>
            </a:r>
            <a:endParaRPr lang="fi-FI">
              <a:solidFill>
                <a:schemeClr val="accent6"/>
              </a:solidFill>
            </a:endParaRPr>
          </a:p>
        </p:txBody>
      </p:sp>
      <p:sp>
        <p:nvSpPr>
          <p:cNvPr id="2" name="Title 1">
            <a:extLst>
              <a:ext uri="{FF2B5EF4-FFF2-40B4-BE49-F238E27FC236}">
                <a16:creationId xmlns:a16="http://schemas.microsoft.com/office/drawing/2014/main" id="{374D072F-D0DE-51FF-B2EF-8B077518C714}"/>
              </a:ext>
            </a:extLst>
          </p:cNvPr>
          <p:cNvSpPr>
            <a:spLocks noGrp="1"/>
          </p:cNvSpPr>
          <p:nvPr>
            <p:ph type="title"/>
          </p:nvPr>
        </p:nvSpPr>
        <p:spPr/>
        <p:txBody>
          <a:bodyPr/>
          <a:lstStyle/>
          <a:p>
            <a:r>
              <a:rPr lang="fi-FI">
                <a:latin typeface="Arial Rounded MT Bold"/>
              </a:rPr>
              <a:t>Lapsi saa mennä kaupungille</a:t>
            </a:r>
            <a:br>
              <a:rPr lang="fi-FI">
                <a:latin typeface="Arial Rounded MT Bold"/>
              </a:rPr>
            </a:br>
            <a:r>
              <a:rPr lang="fi-FI">
                <a:latin typeface="Arial Rounded MT Bold"/>
              </a:rPr>
              <a:t>ilman vanhempien lupaa.</a:t>
            </a:r>
            <a:endParaRPr lang="fi-FI"/>
          </a:p>
        </p:txBody>
      </p:sp>
      <p:pic>
        <p:nvPicPr>
          <p:cNvPr id="6" name="Kuva 5">
            <a:extLst>
              <a:ext uri="{FF2B5EF4-FFF2-40B4-BE49-F238E27FC236}">
                <a16:creationId xmlns:a16="http://schemas.microsoft.com/office/drawing/2014/main" id="{21369592-71AE-F575-270D-89B5BC429FC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4574" y="4310491"/>
            <a:ext cx="1035544" cy="1042599"/>
          </a:xfrm>
          <a:prstGeom prst="rect">
            <a:avLst/>
          </a:prstGeom>
        </p:spPr>
      </p:pic>
      <p:pic>
        <p:nvPicPr>
          <p:cNvPr id="8" name="Kuva 7">
            <a:extLst>
              <a:ext uri="{FF2B5EF4-FFF2-40B4-BE49-F238E27FC236}">
                <a16:creationId xmlns:a16="http://schemas.microsoft.com/office/drawing/2014/main" id="{712B3BBF-66AB-00E7-7A57-9AAEFC0DF69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93743" y="4306364"/>
            <a:ext cx="963922" cy="1035543"/>
          </a:xfrm>
          <a:prstGeom prst="rect">
            <a:avLst/>
          </a:prstGeom>
        </p:spPr>
      </p:pic>
    </p:spTree>
    <p:extLst>
      <p:ext uri="{BB962C8B-B14F-4D97-AF65-F5344CB8AC3E}">
        <p14:creationId xmlns:p14="http://schemas.microsoft.com/office/powerpoint/2010/main" val="24405301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CD7D8D3C-B37D-E4DB-0E72-31494EF1DB0C}"/>
              </a:ext>
            </a:extLst>
          </p:cNvPr>
          <p:cNvSpPr txBox="1"/>
          <p:nvPr/>
        </p:nvSpPr>
        <p:spPr>
          <a:xfrm>
            <a:off x="4575684" y="2097075"/>
            <a:ext cx="3391986" cy="4760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400">
                <a:solidFill>
                  <a:schemeClr val="accent6"/>
                </a:solidFill>
                <a:latin typeface="Arial Rounded MT Bold"/>
                <a:cs typeface="Arial"/>
              </a:rPr>
              <a:t>OIKEIN VAI VÄÄRIN?</a:t>
            </a:r>
            <a:endParaRPr lang="fi-FI">
              <a:solidFill>
                <a:schemeClr val="accent6"/>
              </a:solidFill>
            </a:endParaRPr>
          </a:p>
        </p:txBody>
      </p:sp>
      <p:sp>
        <p:nvSpPr>
          <p:cNvPr id="2" name="Title 1">
            <a:extLst>
              <a:ext uri="{FF2B5EF4-FFF2-40B4-BE49-F238E27FC236}">
                <a16:creationId xmlns:a16="http://schemas.microsoft.com/office/drawing/2014/main" id="{374D072F-D0DE-51FF-B2EF-8B077518C714}"/>
              </a:ext>
            </a:extLst>
          </p:cNvPr>
          <p:cNvSpPr>
            <a:spLocks noGrp="1"/>
          </p:cNvSpPr>
          <p:nvPr>
            <p:ph type="title"/>
          </p:nvPr>
        </p:nvSpPr>
        <p:spPr/>
        <p:txBody>
          <a:bodyPr/>
          <a:lstStyle/>
          <a:p>
            <a:r>
              <a:rPr lang="fi-FI">
                <a:latin typeface="Arial Rounded MT Bold"/>
              </a:rPr>
              <a:t>Jännittävistä tilanteista </a:t>
            </a:r>
            <a:br>
              <a:rPr lang="fi-FI">
                <a:latin typeface="Arial Rounded MT Bold"/>
              </a:rPr>
            </a:br>
            <a:r>
              <a:rPr lang="fi-FI">
                <a:latin typeface="Arial Rounded MT Bold"/>
              </a:rPr>
              <a:t>kannattaa kertoa vanhemmille.</a:t>
            </a:r>
            <a:endParaRPr lang="fi-FI"/>
          </a:p>
        </p:txBody>
      </p:sp>
      <p:pic>
        <p:nvPicPr>
          <p:cNvPr id="6" name="Kuva 5">
            <a:extLst>
              <a:ext uri="{FF2B5EF4-FFF2-40B4-BE49-F238E27FC236}">
                <a16:creationId xmlns:a16="http://schemas.microsoft.com/office/drawing/2014/main" id="{FB691D28-1CD2-ADB1-4810-82B5CB12FB7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8952" y="4296113"/>
            <a:ext cx="1035544" cy="1042599"/>
          </a:xfrm>
          <a:prstGeom prst="rect">
            <a:avLst/>
          </a:prstGeom>
        </p:spPr>
      </p:pic>
      <p:pic>
        <p:nvPicPr>
          <p:cNvPr id="8" name="Kuva 7">
            <a:extLst>
              <a:ext uri="{FF2B5EF4-FFF2-40B4-BE49-F238E27FC236}">
                <a16:creationId xmlns:a16="http://schemas.microsoft.com/office/drawing/2014/main" id="{757806CD-EF2B-6DB0-A966-6A04EC208455}"/>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8121" y="4291987"/>
            <a:ext cx="963922" cy="1035543"/>
          </a:xfrm>
          <a:prstGeom prst="rect">
            <a:avLst/>
          </a:prstGeom>
        </p:spPr>
      </p:pic>
    </p:spTree>
    <p:extLst>
      <p:ext uri="{BB962C8B-B14F-4D97-AF65-F5344CB8AC3E}">
        <p14:creationId xmlns:p14="http://schemas.microsoft.com/office/powerpoint/2010/main" val="2885385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kstiruutu 1">
            <a:extLst>
              <a:ext uri="{FF2B5EF4-FFF2-40B4-BE49-F238E27FC236}">
                <a16:creationId xmlns:a16="http://schemas.microsoft.com/office/drawing/2014/main" id="{3E9ED7A7-6040-B839-07ED-A9FE4AB4D37E}"/>
              </a:ext>
            </a:extLst>
          </p:cNvPr>
          <p:cNvSpPr txBox="1"/>
          <p:nvPr/>
        </p:nvSpPr>
        <p:spPr>
          <a:xfrm>
            <a:off x="4575684" y="2097075"/>
            <a:ext cx="3391986" cy="4760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400">
                <a:solidFill>
                  <a:schemeClr val="accent6"/>
                </a:solidFill>
                <a:latin typeface="Arial Rounded MT Bold"/>
                <a:cs typeface="Arial"/>
              </a:rPr>
              <a:t>OIKEIN VAI VÄÄRIN?</a:t>
            </a:r>
            <a:endParaRPr lang="fi-FI">
              <a:solidFill>
                <a:schemeClr val="accent6"/>
              </a:solidFill>
            </a:endParaRPr>
          </a:p>
        </p:txBody>
      </p:sp>
      <p:sp>
        <p:nvSpPr>
          <p:cNvPr id="2" name="Title 1">
            <a:extLst>
              <a:ext uri="{FF2B5EF4-FFF2-40B4-BE49-F238E27FC236}">
                <a16:creationId xmlns:a16="http://schemas.microsoft.com/office/drawing/2014/main" id="{374D072F-D0DE-51FF-B2EF-8B077518C714}"/>
              </a:ext>
            </a:extLst>
          </p:cNvPr>
          <p:cNvSpPr>
            <a:spLocks noGrp="1"/>
          </p:cNvSpPr>
          <p:nvPr>
            <p:ph type="title"/>
          </p:nvPr>
        </p:nvSpPr>
        <p:spPr/>
        <p:txBody>
          <a:bodyPr/>
          <a:lstStyle/>
          <a:p>
            <a:r>
              <a:rPr lang="fi-FI">
                <a:latin typeface="Arial Rounded MT Bold"/>
              </a:rPr>
              <a:t>Lapsi saa kerätä maasta rikkinäisen lasipullon tai ruiskun.</a:t>
            </a:r>
            <a:endParaRPr lang="fi-FI"/>
          </a:p>
        </p:txBody>
      </p:sp>
      <p:pic>
        <p:nvPicPr>
          <p:cNvPr id="5" name="Kuva 4">
            <a:extLst>
              <a:ext uri="{FF2B5EF4-FFF2-40B4-BE49-F238E27FC236}">
                <a16:creationId xmlns:a16="http://schemas.microsoft.com/office/drawing/2014/main" id="{58FA3586-98EF-1EA8-D678-22FF09B096CB}"/>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3329" y="4051698"/>
            <a:ext cx="1035544" cy="1042599"/>
          </a:xfrm>
          <a:prstGeom prst="rect">
            <a:avLst/>
          </a:prstGeom>
        </p:spPr>
      </p:pic>
      <p:pic>
        <p:nvPicPr>
          <p:cNvPr id="7" name="Kuva 6">
            <a:extLst>
              <a:ext uri="{FF2B5EF4-FFF2-40B4-BE49-F238E27FC236}">
                <a16:creationId xmlns:a16="http://schemas.microsoft.com/office/drawing/2014/main" id="{5BF5B302-A0E3-A4C9-E45F-F163279ABA84}"/>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2498" y="4047572"/>
            <a:ext cx="963922" cy="1035543"/>
          </a:xfrm>
          <a:prstGeom prst="rect">
            <a:avLst/>
          </a:prstGeom>
        </p:spPr>
      </p:pic>
    </p:spTree>
    <p:extLst>
      <p:ext uri="{BB962C8B-B14F-4D97-AF65-F5344CB8AC3E}">
        <p14:creationId xmlns:p14="http://schemas.microsoft.com/office/powerpoint/2010/main" val="350940543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84CB79B8-0B3E-A42C-1298-1318339D7701}"/>
              </a:ext>
            </a:extLst>
          </p:cNvPr>
          <p:cNvSpPr txBox="1"/>
          <p:nvPr/>
        </p:nvSpPr>
        <p:spPr>
          <a:xfrm>
            <a:off x="4575684" y="2097075"/>
            <a:ext cx="3391986" cy="4760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400">
                <a:solidFill>
                  <a:schemeClr val="accent6"/>
                </a:solidFill>
                <a:latin typeface="Arial Rounded MT Bold"/>
                <a:cs typeface="Arial"/>
              </a:rPr>
              <a:t>OIKEIN VAI VÄÄRIN?</a:t>
            </a:r>
            <a:endParaRPr lang="fi-FI">
              <a:solidFill>
                <a:schemeClr val="accent6"/>
              </a:solidFill>
            </a:endParaRPr>
          </a:p>
        </p:txBody>
      </p:sp>
      <p:sp>
        <p:nvSpPr>
          <p:cNvPr id="2" name="Title 1">
            <a:extLst>
              <a:ext uri="{FF2B5EF4-FFF2-40B4-BE49-F238E27FC236}">
                <a16:creationId xmlns:a16="http://schemas.microsoft.com/office/drawing/2014/main" id="{374D072F-D0DE-51FF-B2EF-8B077518C714}"/>
              </a:ext>
            </a:extLst>
          </p:cNvPr>
          <p:cNvSpPr>
            <a:spLocks noGrp="1"/>
          </p:cNvSpPr>
          <p:nvPr>
            <p:ph type="title"/>
          </p:nvPr>
        </p:nvSpPr>
        <p:spPr/>
        <p:txBody>
          <a:bodyPr/>
          <a:lstStyle/>
          <a:p>
            <a:r>
              <a:rPr lang="fi-FI">
                <a:latin typeface="Arial Rounded MT Bold"/>
              </a:rPr>
              <a:t>Otan vastaan karkkia, jonka tuntematon henkilö minulle tarjoaa.</a:t>
            </a:r>
          </a:p>
        </p:txBody>
      </p:sp>
      <p:pic>
        <p:nvPicPr>
          <p:cNvPr id="6" name="Kuva 5">
            <a:extLst>
              <a:ext uri="{FF2B5EF4-FFF2-40B4-BE49-F238E27FC236}">
                <a16:creationId xmlns:a16="http://schemas.microsoft.com/office/drawing/2014/main" id="{30C85EBC-0A87-C0D3-03BF-FB9FC466C00C}"/>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48952" y="4267358"/>
            <a:ext cx="1035544" cy="1042599"/>
          </a:xfrm>
          <a:prstGeom prst="rect">
            <a:avLst/>
          </a:prstGeom>
        </p:spPr>
      </p:pic>
      <p:pic>
        <p:nvPicPr>
          <p:cNvPr id="8" name="Kuva 7">
            <a:extLst>
              <a:ext uri="{FF2B5EF4-FFF2-40B4-BE49-F238E27FC236}">
                <a16:creationId xmlns:a16="http://schemas.microsoft.com/office/drawing/2014/main" id="{9812A3E2-749C-FB09-1C12-46CA69C0C761}"/>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08121" y="4263232"/>
            <a:ext cx="963922" cy="1035543"/>
          </a:xfrm>
          <a:prstGeom prst="rect">
            <a:avLst/>
          </a:prstGeom>
        </p:spPr>
      </p:pic>
    </p:spTree>
    <p:extLst>
      <p:ext uri="{BB962C8B-B14F-4D97-AF65-F5344CB8AC3E}">
        <p14:creationId xmlns:p14="http://schemas.microsoft.com/office/powerpoint/2010/main" val="54650826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B77735-AE25-7B9C-6052-B0E9F321C283}"/>
              </a:ext>
            </a:extLst>
          </p:cNvPr>
          <p:cNvSpPr>
            <a:spLocks noGrp="1"/>
          </p:cNvSpPr>
          <p:nvPr>
            <p:ph type="title"/>
          </p:nvPr>
        </p:nvSpPr>
        <p:spPr>
          <a:xfrm>
            <a:off x="5021044" y="5921135"/>
            <a:ext cx="8380118" cy="1231489"/>
          </a:xfrm>
        </p:spPr>
        <p:txBody>
          <a:bodyPr>
            <a:normAutofit/>
          </a:bodyPr>
          <a:lstStyle/>
          <a:p>
            <a:r>
              <a:rPr lang="en-US" sz="2800">
                <a:solidFill>
                  <a:schemeClr val="bg2"/>
                </a:solidFill>
                <a:latin typeface="Arial Rounded MT Bold"/>
              </a:rPr>
              <a:t>Tarina: Torin viisain harakka</a:t>
            </a:r>
            <a:endParaRPr lang="en-US" sz="2800">
              <a:solidFill>
                <a:schemeClr val="bg2"/>
              </a:solidFill>
            </a:endParaRPr>
          </a:p>
        </p:txBody>
      </p:sp>
      <p:pic>
        <p:nvPicPr>
          <p:cNvPr id="4" name="Picture 3" descr="Torin viisain harakka -kuvituskuva, jossa kaksi lasta ja harakka ovat kaupan edessä.">
            <a:extLst>
              <a:ext uri="{FF2B5EF4-FFF2-40B4-BE49-F238E27FC236}">
                <a16:creationId xmlns:a16="http://schemas.microsoft.com/office/drawing/2014/main" id="{BB783A49-8847-6AAE-3713-F99253AD0E26}"/>
              </a:ext>
            </a:extLst>
          </p:cNvPr>
          <p:cNvPicPr>
            <a:picLocks noChangeAspect="1"/>
          </p:cNvPicPr>
          <p:nvPr/>
        </p:nvPicPr>
        <p:blipFill>
          <a:blip r:embed="rId3"/>
          <a:stretch>
            <a:fillRect/>
          </a:stretch>
        </p:blipFill>
        <p:spPr>
          <a:xfrm>
            <a:off x="3763" y="0"/>
            <a:ext cx="12188237" cy="6877050"/>
          </a:xfrm>
          <a:prstGeom prst="rect">
            <a:avLst/>
          </a:prstGeom>
        </p:spPr>
      </p:pic>
    </p:spTree>
    <p:extLst>
      <p:ext uri="{BB962C8B-B14F-4D97-AF65-F5344CB8AC3E}">
        <p14:creationId xmlns:p14="http://schemas.microsoft.com/office/powerpoint/2010/main" val="405167629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67F8E23A-CD7A-25AC-B4CA-2515CB6A1FB9}"/>
              </a:ext>
            </a:extLst>
          </p:cNvPr>
          <p:cNvSpPr txBox="1"/>
          <p:nvPr/>
        </p:nvSpPr>
        <p:spPr>
          <a:xfrm>
            <a:off x="4575684" y="2097075"/>
            <a:ext cx="3391986" cy="4760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400">
                <a:solidFill>
                  <a:schemeClr val="accent6"/>
                </a:solidFill>
                <a:latin typeface="Arial Rounded MT Bold"/>
                <a:cs typeface="Arial"/>
              </a:rPr>
              <a:t>OIKEIN VAI VÄÄRIN?</a:t>
            </a:r>
            <a:endParaRPr lang="fi-FI">
              <a:solidFill>
                <a:schemeClr val="accent6"/>
              </a:solidFill>
            </a:endParaRPr>
          </a:p>
        </p:txBody>
      </p:sp>
      <p:sp>
        <p:nvSpPr>
          <p:cNvPr id="2" name="Title 1">
            <a:extLst>
              <a:ext uri="{FF2B5EF4-FFF2-40B4-BE49-F238E27FC236}">
                <a16:creationId xmlns:a16="http://schemas.microsoft.com/office/drawing/2014/main" id="{374D072F-D0DE-51FF-B2EF-8B077518C714}"/>
              </a:ext>
            </a:extLst>
          </p:cNvPr>
          <p:cNvSpPr>
            <a:spLocks noGrp="1"/>
          </p:cNvSpPr>
          <p:nvPr>
            <p:ph type="title"/>
          </p:nvPr>
        </p:nvSpPr>
        <p:spPr/>
        <p:txBody>
          <a:bodyPr/>
          <a:lstStyle/>
          <a:p>
            <a:r>
              <a:rPr lang="fi-FI">
                <a:latin typeface="Arial Rounded MT Bold"/>
              </a:rPr>
              <a:t>Saan sanoa LOPETA, </a:t>
            </a:r>
            <a:br>
              <a:rPr lang="fi-FI">
                <a:latin typeface="Arial Rounded MT Bold"/>
              </a:rPr>
            </a:br>
            <a:r>
              <a:rPr lang="fi-FI">
                <a:latin typeface="Arial Rounded MT Bold"/>
              </a:rPr>
              <a:t>jos joku käyttäytyy ikävästi.</a:t>
            </a:r>
            <a:endParaRPr lang="fi-FI"/>
          </a:p>
        </p:txBody>
      </p:sp>
      <p:pic>
        <p:nvPicPr>
          <p:cNvPr id="6" name="Kuva 5">
            <a:extLst>
              <a:ext uri="{FF2B5EF4-FFF2-40B4-BE49-F238E27FC236}">
                <a16:creationId xmlns:a16="http://schemas.microsoft.com/office/drawing/2014/main" id="{21369592-71AE-F575-270D-89B5BC429FC9}"/>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34574" y="4310491"/>
            <a:ext cx="1035544" cy="1042599"/>
          </a:xfrm>
          <a:prstGeom prst="rect">
            <a:avLst/>
          </a:prstGeom>
        </p:spPr>
      </p:pic>
      <p:pic>
        <p:nvPicPr>
          <p:cNvPr id="8" name="Kuva 7">
            <a:extLst>
              <a:ext uri="{FF2B5EF4-FFF2-40B4-BE49-F238E27FC236}">
                <a16:creationId xmlns:a16="http://schemas.microsoft.com/office/drawing/2014/main" id="{712B3BBF-66AB-00E7-7A57-9AAEFC0DF69E}"/>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393743" y="4306364"/>
            <a:ext cx="963922" cy="1035543"/>
          </a:xfrm>
          <a:prstGeom prst="rect">
            <a:avLst/>
          </a:prstGeom>
        </p:spPr>
      </p:pic>
    </p:spTree>
    <p:extLst>
      <p:ext uri="{BB962C8B-B14F-4D97-AF65-F5344CB8AC3E}">
        <p14:creationId xmlns:p14="http://schemas.microsoft.com/office/powerpoint/2010/main" val="3571632662"/>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kstiruutu 3">
            <a:extLst>
              <a:ext uri="{FF2B5EF4-FFF2-40B4-BE49-F238E27FC236}">
                <a16:creationId xmlns:a16="http://schemas.microsoft.com/office/drawing/2014/main" id="{CACD55EA-76D1-CC8F-425F-6C461F32E438}"/>
              </a:ext>
            </a:extLst>
          </p:cNvPr>
          <p:cNvSpPr txBox="1"/>
          <p:nvPr/>
        </p:nvSpPr>
        <p:spPr>
          <a:xfrm>
            <a:off x="4575684" y="2097075"/>
            <a:ext cx="3391986" cy="476042"/>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FI"/>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fi-FI" sz="2400">
                <a:solidFill>
                  <a:schemeClr val="accent6"/>
                </a:solidFill>
                <a:latin typeface="Arial Rounded MT Bold"/>
                <a:cs typeface="Arial"/>
              </a:rPr>
              <a:t>OIKEIN VAI VÄÄRIN?</a:t>
            </a:r>
            <a:endParaRPr lang="fi-FI">
              <a:solidFill>
                <a:schemeClr val="accent6"/>
              </a:solidFill>
            </a:endParaRPr>
          </a:p>
        </p:txBody>
      </p:sp>
      <p:sp>
        <p:nvSpPr>
          <p:cNvPr id="2" name="Title 1">
            <a:extLst>
              <a:ext uri="{FF2B5EF4-FFF2-40B4-BE49-F238E27FC236}">
                <a16:creationId xmlns:a16="http://schemas.microsoft.com/office/drawing/2014/main" id="{374D072F-D0DE-51FF-B2EF-8B077518C714}"/>
              </a:ext>
            </a:extLst>
          </p:cNvPr>
          <p:cNvSpPr>
            <a:spLocks noGrp="1"/>
          </p:cNvSpPr>
          <p:nvPr>
            <p:ph type="title"/>
          </p:nvPr>
        </p:nvSpPr>
        <p:spPr/>
        <p:txBody>
          <a:bodyPr/>
          <a:lstStyle/>
          <a:p>
            <a:r>
              <a:rPr lang="fi-FI">
                <a:latin typeface="Arial Rounded MT Bold"/>
              </a:rPr>
              <a:t>Hätänumeroon saa soittaa pilapuheluita.</a:t>
            </a:r>
            <a:endParaRPr lang="fi-FI"/>
          </a:p>
        </p:txBody>
      </p:sp>
      <p:pic>
        <p:nvPicPr>
          <p:cNvPr id="6" name="Kuva 5">
            <a:extLst>
              <a:ext uri="{FF2B5EF4-FFF2-40B4-BE49-F238E27FC236}">
                <a16:creationId xmlns:a16="http://schemas.microsoft.com/office/drawing/2014/main" id="{22941F88-5DE6-A930-1170-8AB699825537}"/>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4963329" y="4195472"/>
            <a:ext cx="1035544" cy="1042599"/>
          </a:xfrm>
          <a:prstGeom prst="rect">
            <a:avLst/>
          </a:prstGeom>
        </p:spPr>
      </p:pic>
      <p:pic>
        <p:nvPicPr>
          <p:cNvPr id="8" name="Kuva 7">
            <a:extLst>
              <a:ext uri="{FF2B5EF4-FFF2-40B4-BE49-F238E27FC236}">
                <a16:creationId xmlns:a16="http://schemas.microsoft.com/office/drawing/2014/main" id="{AB4106FB-2A2E-0BF0-D395-C20CF532D6E9}"/>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6422498" y="4191346"/>
            <a:ext cx="963922" cy="1035543"/>
          </a:xfrm>
          <a:prstGeom prst="rect">
            <a:avLst/>
          </a:prstGeom>
        </p:spPr>
      </p:pic>
    </p:spTree>
    <p:extLst>
      <p:ext uri="{BB962C8B-B14F-4D97-AF65-F5344CB8AC3E}">
        <p14:creationId xmlns:p14="http://schemas.microsoft.com/office/powerpoint/2010/main" val="43528789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a:extLst>
              <a:ext uri="{FF2B5EF4-FFF2-40B4-BE49-F238E27FC236}">
                <a16:creationId xmlns:a16="http://schemas.microsoft.com/office/drawing/2014/main" id="{699D9F0F-4597-C7D2-BB90-E8EB7EEAD060}"/>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01685" y="-208753"/>
            <a:ext cx="7286978" cy="7277571"/>
          </a:xfrm>
          <a:prstGeom prst="rect">
            <a:avLst/>
          </a:prstGeom>
        </p:spPr>
      </p:pic>
      <p:sp>
        <p:nvSpPr>
          <p:cNvPr id="6" name="Otsikko 2">
            <a:extLst>
              <a:ext uri="{FF2B5EF4-FFF2-40B4-BE49-F238E27FC236}">
                <a16:creationId xmlns:a16="http://schemas.microsoft.com/office/drawing/2014/main" id="{128D827E-DB09-1B6D-C963-8639060952A3}"/>
              </a:ext>
            </a:extLst>
          </p:cNvPr>
          <p:cNvSpPr>
            <a:spLocks noGrp="1"/>
          </p:cNvSpPr>
          <p:nvPr>
            <p:ph type="title" idx="4294967295"/>
          </p:nvPr>
        </p:nvSpPr>
        <p:spPr>
          <a:xfrm>
            <a:off x="5908793" y="265289"/>
            <a:ext cx="5181600" cy="1112837"/>
          </a:xfrm>
          <a:prstGeom prst="rect">
            <a:avLst/>
          </a:prstGeom>
          <a:noFill/>
          <a:ln>
            <a:noFill/>
            <a:prstDash/>
          </a:ln>
          <a:effectLst/>
        </p:spPr>
        <p:txBody>
          <a:bodyPr rot="0" spcFirstLastPara="0" vertOverflow="overflow" horzOverflow="overflow" vert="horz" wrap="square" lIns="91440" tIns="45720" rIns="91440" bIns="45720" numCol="1" spcCol="0" rtlCol="0" fromWordArt="0" anchor="ctr" anchorCtr="0" forceAA="0" compatLnSpc="1">
            <a:prstTxWarp prst="textNoShape">
              <a:avLst/>
            </a:prstTxWarp>
            <a:normAutofit/>
          </a:bodyPr>
          <a:lstStyle>
            <a:lvl1pPr algn="l" defTabSz="914400" rtl="0" eaLnBrk="1" latinLnBrk="0" hangingPunct="1">
              <a:lnSpc>
                <a:spcPct val="90000"/>
              </a:lnSpc>
              <a:spcBef>
                <a:spcPct val="0"/>
              </a:spcBef>
              <a:buNone/>
              <a:defRPr sz="3000" kern="1200">
                <a:solidFill>
                  <a:schemeClr val="tx1"/>
                </a:solidFill>
                <a:latin typeface="Arial Rounded MT Bold" panose="020F0704030504030204" pitchFamily="34" charset="77"/>
                <a:ea typeface="+mj-ea"/>
                <a:cs typeface="+mj-cs"/>
              </a:defRPr>
            </a:lvl1pPr>
          </a:lstStyle>
          <a:p>
            <a:pPr marL="0" marR="0" lvl="0" indent="0" algn="l" defTabSz="914400" rtl="0" eaLnBrk="1" fontAlgn="auto" latinLnBrk="0" hangingPunct="1">
              <a:lnSpc>
                <a:spcPct val="90000"/>
              </a:lnSpc>
              <a:spcBef>
                <a:spcPct val="0"/>
              </a:spcBef>
              <a:spcAft>
                <a:spcPts val="0"/>
              </a:spcAft>
              <a:buClrTx/>
              <a:buSzTx/>
              <a:buFontTx/>
              <a:buNone/>
              <a:tabLst/>
              <a:defRPr/>
            </a:pPr>
            <a:r>
              <a:rPr kumimoji="0" lang="fi-FI" sz="3000" b="0" i="0" u="none" strike="noStrike" kern="1200" cap="none" spc="0" normalizeH="0" baseline="0" noProof="0">
                <a:ln>
                  <a:noFill/>
                </a:ln>
                <a:solidFill>
                  <a:schemeClr val="tx1"/>
                </a:solidFill>
                <a:effectLst/>
                <a:uLnTx/>
                <a:uFillTx/>
                <a:latin typeface="Arial Rounded MT Bold"/>
                <a:ea typeface="+mj-ea"/>
                <a:cs typeface="+mj-cs"/>
              </a:rPr>
              <a:t>Rauhoittumistassu</a:t>
            </a:r>
            <a:endParaRPr kumimoji="0" lang="en-US" sz="3000" b="0" i="0" u="none" strike="noStrike" kern="1200" cap="none" spc="0" normalizeH="0" baseline="0" noProof="0">
              <a:ln>
                <a:noFill/>
              </a:ln>
              <a:solidFill>
                <a:schemeClr val="tx1"/>
              </a:solidFill>
              <a:effectLst/>
              <a:uLnTx/>
              <a:uFillTx/>
              <a:latin typeface="Arial Rounded MT Bold" panose="020F0704030504030204" pitchFamily="34" charset="77"/>
              <a:ea typeface="+mj-ea"/>
              <a:cs typeface="+mj-cs"/>
            </a:endParaRPr>
          </a:p>
        </p:txBody>
      </p:sp>
      <p:sp>
        <p:nvSpPr>
          <p:cNvPr id="8" name="TextBox 7">
            <a:extLst>
              <a:ext uri="{FF2B5EF4-FFF2-40B4-BE49-F238E27FC236}">
                <a16:creationId xmlns:a16="http://schemas.microsoft.com/office/drawing/2014/main" id="{05E9226D-BB1E-5034-0CA8-702F7C53A355}"/>
              </a:ext>
            </a:extLst>
          </p:cNvPr>
          <p:cNvSpPr txBox="1"/>
          <p:nvPr/>
        </p:nvSpPr>
        <p:spPr>
          <a:xfrm>
            <a:off x="5959122" y="1151937"/>
            <a:ext cx="5113866"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fi-FI">
                <a:ea typeface="+mn-lt"/>
                <a:cs typeface="+mn-lt"/>
              </a:rPr>
              <a:t>Tee näin, kun haluat rauhoittaa kehoa ja mieltä. </a:t>
            </a:r>
            <a:endParaRPr lang="en-US"/>
          </a:p>
        </p:txBody>
      </p:sp>
      <p:sp>
        <p:nvSpPr>
          <p:cNvPr id="4" name="Content Placeholder 1">
            <a:extLst>
              <a:ext uri="{FF2B5EF4-FFF2-40B4-BE49-F238E27FC236}">
                <a16:creationId xmlns:a16="http://schemas.microsoft.com/office/drawing/2014/main" id="{3993C570-51F1-FCEE-5E67-C166B1D61AF7}"/>
              </a:ext>
            </a:extLst>
          </p:cNvPr>
          <p:cNvSpPr txBox="1">
            <a:spLocks/>
          </p:cNvSpPr>
          <p:nvPr/>
        </p:nvSpPr>
        <p:spPr>
          <a:xfrm>
            <a:off x="5963649" y="1629363"/>
            <a:ext cx="5352521" cy="4191939"/>
          </a:xfrm>
          <a:prstGeom prst="rect">
            <a:avLst/>
          </a:prstGeom>
        </p:spPr>
        <p:txBody>
          <a:bodyPr lIns="91440" tIns="45720" rIns="91440" bIns="45720" anchor="t">
            <a:normAutofit fontScale="92500" lnSpcReduction="10000"/>
          </a:bodyPr>
          <a:lstStyle>
            <a:lvl1pPr marL="228600" indent="-228600" algn="l" defTabSz="914400" rtl="0" eaLnBrk="1" latinLnBrk="0" hangingPunct="1">
              <a:lnSpc>
                <a:spcPct val="150000"/>
              </a:lnSpc>
              <a:spcBef>
                <a:spcPts val="1000"/>
              </a:spcBef>
              <a:buFont typeface="Arial" panose="020B0604020202020204" pitchFamily="34" charset="0"/>
              <a:buChar char="•"/>
              <a:defRPr sz="2800" kern="1200">
                <a:solidFill>
                  <a:schemeClr val="tx1"/>
                </a:solidFill>
                <a:latin typeface="Arial" panose="020B0604020202020204" pitchFamily="34" charset="0"/>
                <a:ea typeface="+mn-ea"/>
                <a:cs typeface="Arial" panose="020B0604020202020204" pitchFamily="34" charset="0"/>
              </a:defRPr>
            </a:lvl1pPr>
            <a:lvl2pPr marL="685800" indent="-228600" algn="l" defTabSz="914400" rtl="0" eaLnBrk="1" latinLnBrk="0" hangingPunct="1">
              <a:lnSpc>
                <a:spcPct val="150000"/>
              </a:lnSpc>
              <a:spcBef>
                <a:spcPts val="500"/>
              </a:spcBef>
              <a:buFont typeface="Arial" panose="020B0604020202020204" pitchFamily="34" charset="0"/>
              <a:buChar char="•"/>
              <a:defRPr sz="2400" kern="1200">
                <a:solidFill>
                  <a:schemeClr val="tx1"/>
                </a:solidFill>
                <a:latin typeface="Arial" panose="020B0604020202020204" pitchFamily="34" charset="0"/>
                <a:ea typeface="+mn-ea"/>
                <a:cs typeface="Arial" panose="020B0604020202020204" pitchFamily="34" charset="0"/>
              </a:defRPr>
            </a:lvl2pPr>
            <a:lvl3pPr marL="1143000" indent="-228600" algn="l" defTabSz="914400" rtl="0" eaLnBrk="1" latinLnBrk="0" hangingPunct="1">
              <a:lnSpc>
                <a:spcPct val="150000"/>
              </a:lnSpc>
              <a:spcBef>
                <a:spcPts val="50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3pPr>
            <a:lvl4pPr marL="16002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4pPr>
            <a:lvl5pPr marL="2057400" indent="-228600" algn="l" defTabSz="914400" rtl="0" eaLnBrk="1" latinLnBrk="0" hangingPunct="1">
              <a:lnSpc>
                <a:spcPct val="150000"/>
              </a:lnSpc>
              <a:spcBef>
                <a:spcPts val="500"/>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r>
              <a:rPr lang="en-US">
                <a:latin typeface="Arial"/>
                <a:cs typeface="Arial"/>
              </a:rPr>
              <a:t>Avaa kätesi.</a:t>
            </a:r>
          </a:p>
          <a:p>
            <a:r>
              <a:rPr lang="en-US">
                <a:latin typeface="Arial"/>
                <a:cs typeface="Arial"/>
              </a:rPr>
              <a:t>Piirrä etusormella toisen käden reunoja hengityksen tahtiin:</a:t>
            </a:r>
          </a:p>
          <a:p>
            <a:pPr lvl="1"/>
            <a:r>
              <a:rPr lang="en-US">
                <a:latin typeface="Arial"/>
                <a:cs typeface="Arial"/>
              </a:rPr>
              <a:t>Sisäänhengityksellä sormea ylöspäin.</a:t>
            </a:r>
          </a:p>
          <a:p>
            <a:pPr lvl="1"/>
            <a:r>
              <a:rPr lang="en-US">
                <a:latin typeface="Arial"/>
                <a:cs typeface="Arial"/>
              </a:rPr>
              <a:t>Uloshengityksellä sormea alaspäin.</a:t>
            </a:r>
          </a:p>
          <a:p>
            <a:r>
              <a:rPr lang="en-US">
                <a:latin typeface="Arial"/>
                <a:cs typeface="Arial"/>
              </a:rPr>
              <a:t>Käy läpi kaikki sormet.</a:t>
            </a:r>
            <a:endParaRPr lang="en-US">
              <a:latin typeface="Arial"/>
            </a:endParaRPr>
          </a:p>
          <a:p>
            <a:endParaRPr lang="en-US">
              <a:latin typeface="Arial"/>
            </a:endParaRPr>
          </a:p>
        </p:txBody>
      </p:sp>
    </p:spTree>
    <p:extLst>
      <p:ext uri="{BB962C8B-B14F-4D97-AF65-F5344CB8AC3E}">
        <p14:creationId xmlns:p14="http://schemas.microsoft.com/office/powerpoint/2010/main" val="17148668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274E7FBA-9008-8D90-F668-73CE97D10E9A}"/>
              </a:ext>
            </a:extLst>
          </p:cNvPr>
          <p:cNvSpPr>
            <a:spLocks noGrp="1"/>
          </p:cNvSpPr>
          <p:nvPr>
            <p:ph type="title"/>
          </p:nvPr>
        </p:nvSpPr>
        <p:spPr/>
        <p:txBody>
          <a:bodyPr/>
          <a:lstStyle/>
          <a:p>
            <a:r>
              <a:rPr lang="fi-FI">
                <a:latin typeface="Arial Rounded MT Bold"/>
              </a:rPr>
              <a:t>Väritystehtävä</a:t>
            </a:r>
            <a:endParaRPr lang="fi-FI"/>
          </a:p>
        </p:txBody>
      </p:sp>
      <p:pic>
        <p:nvPicPr>
          <p:cNvPr id="6" name="Kuva 5" descr="Väritystehtävän ohjeistus. Mikä tuo sinulle turvaa? Väritä asiat, jotka tuovat sinulle turvaa.">
            <a:extLst>
              <a:ext uri="{FF2B5EF4-FFF2-40B4-BE49-F238E27FC236}">
                <a16:creationId xmlns:a16="http://schemas.microsoft.com/office/drawing/2014/main" id="{8F0B36A7-EEFE-8219-5224-EF22FBE137AE}"/>
              </a:ext>
            </a:extLst>
          </p:cNvPr>
          <p:cNvPicPr>
            <a:picLocks noChangeAspect="1"/>
          </p:cNvPicPr>
          <p:nvPr/>
        </p:nvPicPr>
        <p:blipFill>
          <a:blip r:embed="rId3"/>
          <a:stretch>
            <a:fillRect/>
          </a:stretch>
        </p:blipFill>
        <p:spPr>
          <a:xfrm>
            <a:off x="6517843" y="180975"/>
            <a:ext cx="4585564" cy="6485946"/>
          </a:xfrm>
          <a:prstGeom prst="rect">
            <a:avLst/>
          </a:prstGeom>
        </p:spPr>
      </p:pic>
    </p:spTree>
    <p:extLst>
      <p:ext uri="{BB962C8B-B14F-4D97-AF65-F5344CB8AC3E}">
        <p14:creationId xmlns:p14="http://schemas.microsoft.com/office/powerpoint/2010/main" val="116786875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EFFC158B-8723-8F95-F829-7487D3DDA6F5}"/>
              </a:ext>
            </a:extLst>
          </p:cNvPr>
          <p:cNvSpPr>
            <a:spLocks noGrp="1"/>
          </p:cNvSpPr>
          <p:nvPr>
            <p:ph type="title"/>
          </p:nvPr>
        </p:nvSpPr>
        <p:spPr/>
        <p:txBody>
          <a:bodyPr/>
          <a:lstStyle/>
          <a:p>
            <a:r>
              <a:rPr lang="fi-FI" sz="4000">
                <a:latin typeface="Arial Rounded MT Bold"/>
              </a:rPr>
              <a:t>Sokkelotehtävä</a:t>
            </a:r>
            <a:endParaRPr lang="fi-FI" sz="4000"/>
          </a:p>
        </p:txBody>
      </p:sp>
      <p:pic>
        <p:nvPicPr>
          <p:cNvPr id="7" name="Picture 6" descr="Sokkelotehtävän ohjeistus. Kenelle kertoisit huolistasi? Piirrä reitti sokkelon läpi heidän luokseen.">
            <a:extLst>
              <a:ext uri="{FF2B5EF4-FFF2-40B4-BE49-F238E27FC236}">
                <a16:creationId xmlns:a16="http://schemas.microsoft.com/office/drawing/2014/main" id="{EF5CADA7-A409-F21C-ECAC-56178B18537A}"/>
              </a:ext>
            </a:extLst>
          </p:cNvPr>
          <p:cNvPicPr>
            <a:picLocks noChangeAspect="1"/>
          </p:cNvPicPr>
          <p:nvPr/>
        </p:nvPicPr>
        <p:blipFill>
          <a:blip r:embed="rId3"/>
          <a:stretch>
            <a:fillRect/>
          </a:stretch>
        </p:blipFill>
        <p:spPr>
          <a:xfrm>
            <a:off x="6621478" y="247185"/>
            <a:ext cx="4468897" cy="6326458"/>
          </a:xfrm>
          <a:prstGeom prst="rect">
            <a:avLst/>
          </a:prstGeom>
        </p:spPr>
      </p:pic>
    </p:spTree>
    <p:extLst>
      <p:ext uri="{BB962C8B-B14F-4D97-AF65-F5344CB8AC3E}">
        <p14:creationId xmlns:p14="http://schemas.microsoft.com/office/powerpoint/2010/main" val="302622691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FD4059-83AF-F0E2-D5A7-4E3B810E25DA}"/>
              </a:ext>
            </a:extLst>
          </p:cNvPr>
          <p:cNvSpPr>
            <a:spLocks noGrp="1"/>
          </p:cNvSpPr>
          <p:nvPr>
            <p:ph type="title"/>
          </p:nvPr>
        </p:nvSpPr>
        <p:spPr>
          <a:xfrm>
            <a:off x="1353927" y="2710601"/>
            <a:ext cx="3807246" cy="2010648"/>
          </a:xfrm>
        </p:spPr>
        <p:txBody>
          <a:bodyPr>
            <a:normAutofit fontScale="90000"/>
          </a:bodyPr>
          <a:lstStyle/>
          <a:p>
            <a:r>
              <a:rPr lang="fi-FI">
                <a:latin typeface="Arial Rounded MT Bold"/>
              </a:rPr>
              <a:t>Kotitehtävä:</a:t>
            </a:r>
            <a:br>
              <a:rPr lang="fi-FI"/>
            </a:br>
            <a:r>
              <a:rPr lang="fi-FI">
                <a:latin typeface="Arial Rounded MT Bold"/>
              </a:rPr>
              <a:t>katso video</a:t>
            </a:r>
            <a:br>
              <a:rPr lang="fi-FI"/>
            </a:br>
            <a:r>
              <a:rPr lang="fi-FI">
                <a:latin typeface="Arial Rounded MT Bold"/>
              </a:rPr>
              <a:t>vanhempiesi</a:t>
            </a:r>
            <a:br>
              <a:rPr lang="fi-FI"/>
            </a:br>
            <a:r>
              <a:rPr lang="fi-FI">
                <a:latin typeface="Arial Rounded MT Bold"/>
              </a:rPr>
              <a:t>kanssa.</a:t>
            </a:r>
            <a:endParaRPr lang="en-US">
              <a:latin typeface="Arial Rounded MT Bold"/>
            </a:endParaRPr>
          </a:p>
          <a:p>
            <a:endParaRPr lang="en-US"/>
          </a:p>
        </p:txBody>
      </p:sp>
      <p:pic>
        <p:nvPicPr>
          <p:cNvPr id="6" name="Kuva 5">
            <a:extLst>
              <a:ext uri="{FF2B5EF4-FFF2-40B4-BE49-F238E27FC236}">
                <a16:creationId xmlns:a16="http://schemas.microsoft.com/office/drawing/2014/main" id="{443D8734-E057-8286-0833-8F584B67F3F4}"/>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6865986" y="453325"/>
            <a:ext cx="4207604" cy="5951349"/>
          </a:xfrm>
          <a:prstGeom prst="rect">
            <a:avLst/>
          </a:prstGeom>
        </p:spPr>
      </p:pic>
    </p:spTree>
    <p:extLst>
      <p:ext uri="{BB962C8B-B14F-4D97-AF65-F5344CB8AC3E}">
        <p14:creationId xmlns:p14="http://schemas.microsoft.com/office/powerpoint/2010/main" val="58109979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833A04EB-07E8-964B-9382-F56A604E505C}"/>
              </a:ext>
            </a:extLst>
          </p:cNvPr>
          <p:cNvSpPr>
            <a:spLocks noGrp="1"/>
          </p:cNvSpPr>
          <p:nvPr>
            <p:ph type="title"/>
          </p:nvPr>
        </p:nvSpPr>
        <p:spPr/>
        <p:txBody>
          <a:bodyPr>
            <a:normAutofit/>
          </a:bodyPr>
          <a:lstStyle/>
          <a:p>
            <a:r>
              <a:rPr lang="fi-FI">
                <a:latin typeface="Arial Rounded MT Bold"/>
              </a:rPr>
              <a:t>Mitä opit?</a:t>
            </a:r>
            <a:endParaRPr lang="fi-FI"/>
          </a:p>
        </p:txBody>
      </p:sp>
      <p:sp>
        <p:nvSpPr>
          <p:cNvPr id="8" name="Sisällön paikkamerkki 7">
            <a:extLst>
              <a:ext uri="{FF2B5EF4-FFF2-40B4-BE49-F238E27FC236}">
                <a16:creationId xmlns:a16="http://schemas.microsoft.com/office/drawing/2014/main" id="{97E573FB-3689-E8E9-667F-4D313F6A3C09}"/>
              </a:ext>
            </a:extLst>
          </p:cNvPr>
          <p:cNvSpPr>
            <a:spLocks noGrp="1"/>
          </p:cNvSpPr>
          <p:nvPr>
            <p:ph sz="quarter" idx="4"/>
          </p:nvPr>
        </p:nvSpPr>
        <p:spPr>
          <a:xfrm>
            <a:off x="6170612" y="914401"/>
            <a:ext cx="5181600" cy="4494507"/>
          </a:xfrm>
        </p:spPr>
        <p:txBody>
          <a:bodyPr>
            <a:normAutofit/>
          </a:bodyPr>
          <a:lstStyle/>
          <a:p>
            <a:pPr marL="0" indent="0" algn="ctr">
              <a:buNone/>
            </a:pPr>
            <a:r>
              <a:rPr lang="fi-FI" sz="3000"/>
              <a:t>Näytä peukalolla, </a:t>
            </a:r>
            <a:br>
              <a:rPr lang="fi-FI" sz="3000"/>
            </a:br>
            <a:r>
              <a:rPr lang="fi-FI" sz="3000"/>
              <a:t>opitko jotain uutta.</a:t>
            </a:r>
            <a:endParaRPr lang="en-US"/>
          </a:p>
        </p:txBody>
      </p:sp>
      <p:pic>
        <p:nvPicPr>
          <p:cNvPr id="14" name="Kuva 13">
            <a:extLst>
              <a:ext uri="{FF2B5EF4-FFF2-40B4-BE49-F238E27FC236}">
                <a16:creationId xmlns:a16="http://schemas.microsoft.com/office/drawing/2014/main" id="{4A072E82-8A15-0F7E-DD6E-86E19DE75EEA}"/>
              </a:ext>
              <a:ext uri="{C183D7F6-B498-43B3-948B-1728B52AA6E4}">
                <adec:decorative xmlns:adec="http://schemas.microsoft.com/office/drawing/2017/decorative" val="1"/>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993084" y="3779628"/>
            <a:ext cx="700568" cy="705341"/>
          </a:xfrm>
          <a:prstGeom prst="rect">
            <a:avLst/>
          </a:prstGeom>
        </p:spPr>
      </p:pic>
      <p:pic>
        <p:nvPicPr>
          <p:cNvPr id="15" name="Kuva 14">
            <a:extLst>
              <a:ext uri="{FF2B5EF4-FFF2-40B4-BE49-F238E27FC236}">
                <a16:creationId xmlns:a16="http://schemas.microsoft.com/office/drawing/2014/main" id="{F8AC280B-186A-B77A-2305-89F5EA1DC45F}"/>
              </a:ext>
              <a:ext uri="{C183D7F6-B498-43B3-948B-1728B52AA6E4}">
                <adec:decorative xmlns:adec="http://schemas.microsoft.com/office/drawing/2017/decorative" val="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848087" y="3779629"/>
            <a:ext cx="656557" cy="705341"/>
          </a:xfrm>
          <a:prstGeom prst="rect">
            <a:avLst/>
          </a:prstGeom>
        </p:spPr>
      </p:pic>
    </p:spTree>
    <p:extLst>
      <p:ext uri="{BB962C8B-B14F-4D97-AF65-F5344CB8AC3E}">
        <p14:creationId xmlns:p14="http://schemas.microsoft.com/office/powerpoint/2010/main" val="298029425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85F1970-9DC3-26FF-5FE1-18B6BB27513B}"/>
              </a:ext>
            </a:extLst>
          </p:cNvPr>
          <p:cNvSpPr>
            <a:spLocks noGrp="1"/>
          </p:cNvSpPr>
          <p:nvPr>
            <p:ph type="title"/>
          </p:nvPr>
        </p:nvSpPr>
        <p:spPr/>
        <p:txBody>
          <a:bodyPr/>
          <a:lstStyle/>
          <a:p>
            <a:r>
              <a:rPr lang="sv-SE">
                <a:latin typeface="Arial Rounded MT Bold"/>
              </a:rPr>
              <a:t>Kiitos, kun osallistuit oppitunnille!</a:t>
            </a:r>
            <a:endParaRPr lang="sv-SE"/>
          </a:p>
        </p:txBody>
      </p:sp>
    </p:spTree>
    <p:extLst>
      <p:ext uri="{BB962C8B-B14F-4D97-AF65-F5344CB8AC3E}">
        <p14:creationId xmlns:p14="http://schemas.microsoft.com/office/powerpoint/2010/main" val="598878951"/>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Otsikko 1">
            <a:extLst>
              <a:ext uri="{FF2B5EF4-FFF2-40B4-BE49-F238E27FC236}">
                <a16:creationId xmlns:a16="http://schemas.microsoft.com/office/drawing/2014/main" id="{41F16537-27A1-EFB9-D345-0FD5DFBDC178}"/>
              </a:ext>
            </a:extLst>
          </p:cNvPr>
          <p:cNvSpPr>
            <a:spLocks noGrp="1"/>
          </p:cNvSpPr>
          <p:nvPr>
            <p:ph type="title"/>
          </p:nvPr>
        </p:nvSpPr>
        <p:spPr/>
        <p:txBody>
          <a:bodyPr/>
          <a:lstStyle/>
          <a:p>
            <a:r>
              <a:rPr lang="fi-FI"/>
              <a:t>Vaihtoehtoiset pohdintatehtävät oppitunnille</a:t>
            </a:r>
          </a:p>
        </p:txBody>
      </p:sp>
    </p:spTree>
    <p:extLst>
      <p:ext uri="{BB962C8B-B14F-4D97-AF65-F5344CB8AC3E}">
        <p14:creationId xmlns:p14="http://schemas.microsoft.com/office/powerpoint/2010/main" val="346484763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501D8AF-DF47-5C9E-3E29-EF3F48A682DD}"/>
              </a:ext>
            </a:extLst>
          </p:cNvPr>
          <p:cNvSpPr>
            <a:spLocks noGrp="1"/>
          </p:cNvSpPr>
          <p:nvPr>
            <p:ph type="title"/>
          </p:nvPr>
        </p:nvSpPr>
        <p:spPr/>
        <p:txBody>
          <a:bodyPr/>
          <a:lstStyle/>
          <a:p>
            <a:r>
              <a:rPr lang="fi-FI">
                <a:latin typeface="Arial Rounded MT Bold"/>
              </a:rPr>
              <a:t>Pohdintatehtävä</a:t>
            </a:r>
            <a:endParaRPr lang="fi-FI"/>
          </a:p>
        </p:txBody>
      </p:sp>
      <p:sp>
        <p:nvSpPr>
          <p:cNvPr id="2" name="Sisällön paikkamerkki 1">
            <a:extLst>
              <a:ext uri="{FF2B5EF4-FFF2-40B4-BE49-F238E27FC236}">
                <a16:creationId xmlns:a16="http://schemas.microsoft.com/office/drawing/2014/main" id="{2A0F1CD1-B408-9462-3C9F-A9527757836A}"/>
              </a:ext>
            </a:extLst>
          </p:cNvPr>
          <p:cNvSpPr>
            <a:spLocks noGrp="1"/>
          </p:cNvSpPr>
          <p:nvPr>
            <p:ph sz="quarter" idx="4"/>
          </p:nvPr>
        </p:nvSpPr>
        <p:spPr>
          <a:xfrm>
            <a:off x="836574" y="2027237"/>
            <a:ext cx="5181599" cy="3916363"/>
          </a:xfrm>
        </p:spPr>
        <p:txBody>
          <a:bodyPr vert="horz" lIns="91440" tIns="45720" rIns="91440" bIns="45720" rtlCol="0" anchor="t">
            <a:normAutofit/>
          </a:bodyPr>
          <a:lstStyle/>
          <a:p>
            <a:r>
              <a:rPr lang="fi-FI">
                <a:latin typeface="Arial"/>
                <a:cs typeface="Arial"/>
              </a:rPr>
              <a:t>Odotat linja-autoa. Tuntematon aikuinen pyytää viereensä istumaan.</a:t>
            </a:r>
          </a:p>
          <a:p>
            <a:r>
              <a:rPr lang="fi-FI" b="1">
                <a:latin typeface="Arial"/>
                <a:cs typeface="Arial"/>
              </a:rPr>
              <a:t>Miten toimit?</a:t>
            </a:r>
          </a:p>
        </p:txBody>
      </p:sp>
      <p:pic>
        <p:nvPicPr>
          <p:cNvPr id="8" name="Sisällön paikkamerkki 7">
            <a:extLst>
              <a:ext uri="{FF2B5EF4-FFF2-40B4-BE49-F238E27FC236}">
                <a16:creationId xmlns:a16="http://schemas.microsoft.com/office/drawing/2014/main" id="{124B2C64-AFE3-E4DE-D723-AB68CB48F77F}"/>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8604" t="12909" r="8044" b="10534"/>
          <a:stretch/>
        </p:blipFill>
        <p:spPr>
          <a:xfrm>
            <a:off x="6176982" y="1746191"/>
            <a:ext cx="5180596" cy="3367637"/>
          </a:xfrm>
          <a:ln>
            <a:noFill/>
          </a:ln>
        </p:spPr>
      </p:pic>
    </p:spTree>
    <p:extLst>
      <p:ext uri="{BB962C8B-B14F-4D97-AF65-F5344CB8AC3E}">
        <p14:creationId xmlns:p14="http://schemas.microsoft.com/office/powerpoint/2010/main" val="141613673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6E8446-33C1-2AD6-65C9-4B85CDBD9DED}"/>
              </a:ext>
            </a:extLst>
          </p:cNvPr>
          <p:cNvSpPr>
            <a:spLocks noGrp="1"/>
          </p:cNvSpPr>
          <p:nvPr>
            <p:ph type="title"/>
          </p:nvPr>
        </p:nvSpPr>
        <p:spPr/>
        <p:txBody>
          <a:bodyPr/>
          <a:lstStyle/>
          <a:p>
            <a:r>
              <a:rPr lang="fi-FI">
                <a:latin typeface="Arial Rounded MT Bold"/>
                <a:cs typeface="Arial"/>
              </a:rPr>
              <a:t>Mitä ovat päihteet:</a:t>
            </a:r>
            <a:endParaRPr lang="fi-FI"/>
          </a:p>
        </p:txBody>
      </p:sp>
      <p:sp>
        <p:nvSpPr>
          <p:cNvPr id="3" name="Content Placeholder 2">
            <a:extLst>
              <a:ext uri="{FF2B5EF4-FFF2-40B4-BE49-F238E27FC236}">
                <a16:creationId xmlns:a16="http://schemas.microsoft.com/office/drawing/2014/main" id="{E6507D38-B127-517F-6E07-85B06BF1BA82}"/>
              </a:ext>
            </a:extLst>
          </p:cNvPr>
          <p:cNvSpPr>
            <a:spLocks noGrp="1"/>
          </p:cNvSpPr>
          <p:nvPr>
            <p:ph idx="1"/>
          </p:nvPr>
        </p:nvSpPr>
        <p:spPr>
          <a:xfrm>
            <a:off x="838200" y="1798781"/>
            <a:ext cx="6201578" cy="3987801"/>
          </a:xfrm>
        </p:spPr>
        <p:txBody>
          <a:bodyPr vert="horz" lIns="91440" tIns="45720" rIns="91440" bIns="45720" rtlCol="0" anchor="t">
            <a:normAutofit/>
          </a:bodyPr>
          <a:lstStyle/>
          <a:p>
            <a:pPr marL="914400" lvl="1" indent="-457200">
              <a:buFont typeface="Arial"/>
              <a:buChar char="•"/>
            </a:pPr>
            <a:r>
              <a:rPr lang="fi-FI">
                <a:latin typeface="Arial"/>
                <a:cs typeface="Arial"/>
              </a:rPr>
              <a:t>Alkoholi</a:t>
            </a:r>
            <a:endParaRPr lang="en-US"/>
          </a:p>
          <a:p>
            <a:pPr marL="914400" lvl="1" indent="-457200">
              <a:buFont typeface="Arial"/>
              <a:buChar char="•"/>
            </a:pPr>
            <a:r>
              <a:rPr lang="fi-FI">
                <a:latin typeface="Arial"/>
                <a:cs typeface="Arial"/>
              </a:rPr>
              <a:t>Tupakka, nuuska ja muut</a:t>
            </a:r>
          </a:p>
          <a:p>
            <a:pPr marL="914400" lvl="1" indent="-457200">
              <a:buFont typeface="Arial"/>
              <a:buChar char="•"/>
            </a:pPr>
            <a:r>
              <a:rPr lang="fi-FI">
                <a:latin typeface="Arial"/>
                <a:cs typeface="Arial"/>
              </a:rPr>
              <a:t>Huumeet</a:t>
            </a:r>
          </a:p>
          <a:p>
            <a:pPr marL="457200" indent="-457200">
              <a:buFont typeface="Arial"/>
              <a:buChar char="•"/>
            </a:pPr>
            <a:r>
              <a:rPr lang="fi-FI">
                <a:latin typeface="Arial"/>
                <a:cs typeface="Arial"/>
              </a:rPr>
              <a:t>Päihteet voivat olla terveydelle haitallisia ja ne voivat muuttaa ihmisen käytöstä.</a:t>
            </a:r>
          </a:p>
          <a:p>
            <a:pPr marL="914400" lvl="1" indent="-457200">
              <a:buFont typeface="Arial"/>
              <a:buChar char="•"/>
            </a:pPr>
            <a:endParaRPr lang="fi-FI"/>
          </a:p>
        </p:txBody>
      </p:sp>
      <p:pic>
        <p:nvPicPr>
          <p:cNvPr id="6" name="Kuva 5">
            <a:extLst>
              <a:ext uri="{FF2B5EF4-FFF2-40B4-BE49-F238E27FC236}">
                <a16:creationId xmlns:a16="http://schemas.microsoft.com/office/drawing/2014/main" id="{37DF36E0-8DFB-F0D7-3559-2F705FA885F7}"/>
              </a:ext>
              <a:ext uri="{C183D7F6-B498-43B3-948B-1728B52AA6E4}">
                <adec:decorative xmlns:adec="http://schemas.microsoft.com/office/drawing/2017/decorative" val="1"/>
              </a:ext>
            </a:extLst>
          </p:cNvPr>
          <p:cNvPicPr>
            <a:picLocks noChangeAspect="1"/>
          </p:cNvPicPr>
          <p:nvPr/>
        </p:nvPicPr>
        <p:blipFill rotWithShape="1">
          <a:blip r:embed="rId3"/>
          <a:srcRect l="6121" t="2484" r="2247" b="12778"/>
          <a:stretch/>
        </p:blipFill>
        <p:spPr>
          <a:xfrm>
            <a:off x="7039778" y="1071418"/>
            <a:ext cx="4189445" cy="3874231"/>
          </a:xfrm>
          <a:prstGeom prst="rect">
            <a:avLst/>
          </a:prstGeom>
        </p:spPr>
      </p:pic>
    </p:spTree>
    <p:extLst>
      <p:ext uri="{BB962C8B-B14F-4D97-AF65-F5344CB8AC3E}">
        <p14:creationId xmlns:p14="http://schemas.microsoft.com/office/powerpoint/2010/main" val="71058316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EE4D38B-CE95-F1A0-E1B7-FABB335D94FA}"/>
              </a:ext>
            </a:extLst>
          </p:cNvPr>
          <p:cNvSpPr>
            <a:spLocks noGrp="1"/>
          </p:cNvSpPr>
          <p:nvPr>
            <p:ph type="title"/>
          </p:nvPr>
        </p:nvSpPr>
        <p:spPr/>
        <p:txBody>
          <a:bodyPr/>
          <a:lstStyle/>
          <a:p>
            <a:r>
              <a:rPr lang="fi-FI">
                <a:latin typeface="Arial Rounded MT Bold"/>
              </a:rPr>
              <a:t>Pohdintatehtävä</a:t>
            </a:r>
            <a:endParaRPr lang="fi-FI"/>
          </a:p>
        </p:txBody>
      </p:sp>
      <p:sp>
        <p:nvSpPr>
          <p:cNvPr id="2" name="Sisällön paikkamerkki 1">
            <a:extLst>
              <a:ext uri="{FF2B5EF4-FFF2-40B4-BE49-F238E27FC236}">
                <a16:creationId xmlns:a16="http://schemas.microsoft.com/office/drawing/2014/main" id="{2E396159-D9F3-3ED9-3282-7D3D7B3C9DAA}"/>
              </a:ext>
            </a:extLst>
          </p:cNvPr>
          <p:cNvSpPr>
            <a:spLocks noGrp="1"/>
          </p:cNvSpPr>
          <p:nvPr>
            <p:ph sz="quarter" idx="4"/>
          </p:nvPr>
        </p:nvSpPr>
        <p:spPr>
          <a:xfrm>
            <a:off x="836575" y="2027237"/>
            <a:ext cx="4873190" cy="3916363"/>
          </a:xfrm>
        </p:spPr>
        <p:txBody>
          <a:bodyPr vert="horz" lIns="91440" tIns="45720" rIns="91440" bIns="45720" rtlCol="0" anchor="t">
            <a:normAutofit/>
          </a:bodyPr>
          <a:lstStyle/>
          <a:p>
            <a:r>
              <a:rPr lang="fi-FI">
                <a:latin typeface="Arial"/>
                <a:cs typeface="Arial"/>
              </a:rPr>
              <a:t>Olet kaupan pihalla. Tuntematon henkilö pyytää sinulta rahaa.</a:t>
            </a:r>
          </a:p>
          <a:p>
            <a:r>
              <a:rPr lang="fi-FI" b="1">
                <a:latin typeface="Arial"/>
                <a:cs typeface="Arial"/>
              </a:rPr>
              <a:t>Miten toimit?</a:t>
            </a:r>
          </a:p>
        </p:txBody>
      </p:sp>
      <p:pic>
        <p:nvPicPr>
          <p:cNvPr id="8" name="Sisällön paikkamerkki 7">
            <a:extLst>
              <a:ext uri="{FF2B5EF4-FFF2-40B4-BE49-F238E27FC236}">
                <a16:creationId xmlns:a16="http://schemas.microsoft.com/office/drawing/2014/main" id="{28F6D044-6D5E-D6B3-DC2F-A889A6BBE914}"/>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9924" t="11994" r="8790" b="14553"/>
          <a:stretch/>
        </p:blipFill>
        <p:spPr>
          <a:xfrm>
            <a:off x="5964702" y="1768764"/>
            <a:ext cx="5136920" cy="3321129"/>
          </a:xfrm>
          <a:ln>
            <a:noFill/>
          </a:ln>
        </p:spPr>
      </p:pic>
    </p:spTree>
    <p:extLst>
      <p:ext uri="{BB962C8B-B14F-4D97-AF65-F5344CB8AC3E}">
        <p14:creationId xmlns:p14="http://schemas.microsoft.com/office/powerpoint/2010/main" val="70514442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75AFE6BE-78D2-9D4F-B556-0B3529A46F49}"/>
              </a:ext>
            </a:extLst>
          </p:cNvPr>
          <p:cNvSpPr>
            <a:spLocks noGrp="1"/>
          </p:cNvSpPr>
          <p:nvPr>
            <p:ph type="title"/>
          </p:nvPr>
        </p:nvSpPr>
        <p:spPr/>
        <p:txBody>
          <a:bodyPr/>
          <a:lstStyle/>
          <a:p>
            <a:r>
              <a:rPr lang="fi-FI">
                <a:latin typeface="Arial Rounded MT Bold"/>
              </a:rPr>
              <a:t>Pohdintatehtävä</a:t>
            </a:r>
          </a:p>
        </p:txBody>
      </p:sp>
      <p:sp>
        <p:nvSpPr>
          <p:cNvPr id="2" name="Sisällön paikkamerkki 1">
            <a:extLst>
              <a:ext uri="{FF2B5EF4-FFF2-40B4-BE49-F238E27FC236}">
                <a16:creationId xmlns:a16="http://schemas.microsoft.com/office/drawing/2014/main" id="{3A9C5909-4AB7-F016-2071-652D2E47D3BF}"/>
              </a:ext>
            </a:extLst>
          </p:cNvPr>
          <p:cNvSpPr>
            <a:spLocks noGrp="1"/>
          </p:cNvSpPr>
          <p:nvPr>
            <p:ph sz="quarter" idx="4"/>
          </p:nvPr>
        </p:nvSpPr>
        <p:spPr/>
        <p:txBody>
          <a:bodyPr vert="horz" lIns="91440" tIns="45720" rIns="91440" bIns="45720" rtlCol="0" anchor="t">
            <a:normAutofit/>
          </a:bodyPr>
          <a:lstStyle/>
          <a:p>
            <a:r>
              <a:rPr lang="fi-FI">
                <a:latin typeface="Arial"/>
                <a:cs typeface="Arial"/>
              </a:rPr>
              <a:t>Odotat kaveriasi ulkona. </a:t>
            </a:r>
            <a:br>
              <a:rPr lang="fi-FI">
                <a:latin typeface="Arial"/>
                <a:cs typeface="Arial"/>
              </a:rPr>
            </a:br>
            <a:r>
              <a:rPr lang="fi-FI">
                <a:latin typeface="Arial"/>
                <a:cs typeface="Arial"/>
              </a:rPr>
              <a:t>Tuntematon henkilö yrittää </a:t>
            </a:r>
            <a:br>
              <a:rPr lang="fi-FI">
                <a:latin typeface="Arial"/>
                <a:cs typeface="Arial"/>
              </a:rPr>
            </a:br>
            <a:r>
              <a:rPr lang="fi-FI">
                <a:latin typeface="Arial"/>
                <a:cs typeface="Arial"/>
              </a:rPr>
              <a:t>ottaa reppusi.</a:t>
            </a:r>
          </a:p>
          <a:p>
            <a:r>
              <a:rPr lang="fi-FI" b="1">
                <a:latin typeface="Arial"/>
                <a:cs typeface="Arial"/>
              </a:rPr>
              <a:t>Miten toimit?</a:t>
            </a:r>
          </a:p>
        </p:txBody>
      </p:sp>
      <p:pic>
        <p:nvPicPr>
          <p:cNvPr id="8" name="Sisällön paikkamerkki 7">
            <a:extLst>
              <a:ext uri="{FF2B5EF4-FFF2-40B4-BE49-F238E27FC236}">
                <a16:creationId xmlns:a16="http://schemas.microsoft.com/office/drawing/2014/main" id="{8F29BC5F-B31B-852D-02FF-EB1F4122C373}"/>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3211" t="13463" r="13211" b="10996"/>
          <a:stretch/>
        </p:blipFill>
        <p:spPr>
          <a:xfrm>
            <a:off x="5880882" y="1599185"/>
            <a:ext cx="5005938" cy="3658652"/>
          </a:xfrm>
          <a:ln>
            <a:noFill/>
          </a:ln>
        </p:spPr>
      </p:pic>
    </p:spTree>
    <p:extLst>
      <p:ext uri="{BB962C8B-B14F-4D97-AF65-F5344CB8AC3E}">
        <p14:creationId xmlns:p14="http://schemas.microsoft.com/office/powerpoint/2010/main" val="151870223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AC9365A9-0A51-4E58-0737-13E35F346381}"/>
              </a:ext>
            </a:extLst>
          </p:cNvPr>
          <p:cNvSpPr>
            <a:spLocks noGrp="1"/>
          </p:cNvSpPr>
          <p:nvPr>
            <p:ph type="title"/>
          </p:nvPr>
        </p:nvSpPr>
        <p:spPr/>
        <p:txBody>
          <a:bodyPr/>
          <a:lstStyle/>
          <a:p>
            <a:r>
              <a:rPr lang="fi-FI">
                <a:latin typeface="Arial Rounded MT Bold"/>
              </a:rPr>
              <a:t>Pohdintatehtävä</a:t>
            </a:r>
          </a:p>
        </p:txBody>
      </p:sp>
      <p:sp>
        <p:nvSpPr>
          <p:cNvPr id="2" name="Sisällön paikkamerkki 1">
            <a:extLst>
              <a:ext uri="{FF2B5EF4-FFF2-40B4-BE49-F238E27FC236}">
                <a16:creationId xmlns:a16="http://schemas.microsoft.com/office/drawing/2014/main" id="{F7C4D2B0-BEF2-1B9B-78D5-984F7D855D46}"/>
              </a:ext>
            </a:extLst>
          </p:cNvPr>
          <p:cNvSpPr>
            <a:spLocks noGrp="1"/>
          </p:cNvSpPr>
          <p:nvPr>
            <p:ph sz="quarter" idx="4"/>
          </p:nvPr>
        </p:nvSpPr>
        <p:spPr>
          <a:xfrm>
            <a:off x="836573" y="2027237"/>
            <a:ext cx="4817351" cy="3916363"/>
          </a:xfrm>
        </p:spPr>
        <p:txBody>
          <a:bodyPr vert="horz" lIns="91440" tIns="45720" rIns="91440" bIns="45720" rtlCol="0" anchor="t">
            <a:normAutofit/>
          </a:bodyPr>
          <a:lstStyle/>
          <a:p>
            <a:r>
              <a:rPr lang="fi-FI">
                <a:latin typeface="Arial"/>
                <a:cs typeface="Arial"/>
              </a:rPr>
              <a:t>Olet kaverisi kanssa leikkimässä ulkona. Tuntematon aikuinen lähtee seuraamaan teitä.</a:t>
            </a:r>
          </a:p>
          <a:p>
            <a:r>
              <a:rPr lang="fi-FI" b="1">
                <a:latin typeface="Arial"/>
                <a:cs typeface="Arial"/>
              </a:rPr>
              <a:t>Miten toimitte?</a:t>
            </a:r>
          </a:p>
        </p:txBody>
      </p:sp>
      <p:pic>
        <p:nvPicPr>
          <p:cNvPr id="8" name="Sisällön paikkamerkki 7">
            <a:extLst>
              <a:ext uri="{FF2B5EF4-FFF2-40B4-BE49-F238E27FC236}">
                <a16:creationId xmlns:a16="http://schemas.microsoft.com/office/drawing/2014/main" id="{EAE74831-B513-3E8A-A1A1-0D988F657B66}"/>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0711" t="10626" r="9681" b="10626"/>
          <a:stretch/>
        </p:blipFill>
        <p:spPr>
          <a:xfrm>
            <a:off x="6094441" y="1706733"/>
            <a:ext cx="4909956" cy="3447380"/>
          </a:xfrm>
          <a:ln>
            <a:noFill/>
          </a:ln>
        </p:spPr>
      </p:pic>
    </p:spTree>
    <p:extLst>
      <p:ext uri="{BB962C8B-B14F-4D97-AF65-F5344CB8AC3E}">
        <p14:creationId xmlns:p14="http://schemas.microsoft.com/office/powerpoint/2010/main" val="165197724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6F3AB91A-0E97-196F-0345-3666491035D9}"/>
              </a:ext>
            </a:extLst>
          </p:cNvPr>
          <p:cNvSpPr>
            <a:spLocks noGrp="1"/>
          </p:cNvSpPr>
          <p:nvPr>
            <p:ph type="title"/>
          </p:nvPr>
        </p:nvSpPr>
        <p:spPr/>
        <p:txBody>
          <a:bodyPr/>
          <a:lstStyle/>
          <a:p>
            <a:r>
              <a:rPr lang="fi-FI">
                <a:latin typeface="Arial Rounded MT Bold"/>
              </a:rPr>
              <a:t>Pohdintatehtävä</a:t>
            </a:r>
            <a:endParaRPr lang="fi-FI"/>
          </a:p>
        </p:txBody>
      </p:sp>
      <p:sp>
        <p:nvSpPr>
          <p:cNvPr id="2" name="Sisällön paikkamerkki 1">
            <a:extLst>
              <a:ext uri="{FF2B5EF4-FFF2-40B4-BE49-F238E27FC236}">
                <a16:creationId xmlns:a16="http://schemas.microsoft.com/office/drawing/2014/main" id="{6D1D8538-19B8-4A7F-E2DD-2227AFC59106}"/>
              </a:ext>
            </a:extLst>
          </p:cNvPr>
          <p:cNvSpPr>
            <a:spLocks noGrp="1"/>
          </p:cNvSpPr>
          <p:nvPr>
            <p:ph sz="quarter" idx="4"/>
          </p:nvPr>
        </p:nvSpPr>
        <p:spPr>
          <a:xfrm>
            <a:off x="836576" y="2027237"/>
            <a:ext cx="4936010" cy="3916363"/>
          </a:xfrm>
        </p:spPr>
        <p:txBody>
          <a:bodyPr vert="horz" lIns="91440" tIns="45720" rIns="91440" bIns="45720" rtlCol="0" anchor="t">
            <a:normAutofit/>
          </a:bodyPr>
          <a:lstStyle/>
          <a:p>
            <a:r>
              <a:rPr lang="fi-FI">
                <a:latin typeface="Arial"/>
                <a:cs typeface="Arial"/>
              </a:rPr>
              <a:t>Olet kaverisi kanssa metsässä. Löydätte maasta ruiskun ja rikkinäisen pullon.</a:t>
            </a:r>
            <a:endParaRPr lang="en-US"/>
          </a:p>
          <a:p>
            <a:r>
              <a:rPr lang="fi-FI" b="1">
                <a:latin typeface="Arial"/>
                <a:cs typeface="Arial"/>
              </a:rPr>
              <a:t>Miten toimitte?</a:t>
            </a:r>
            <a:endParaRPr lang="en-US">
              <a:latin typeface="Arial"/>
            </a:endParaRPr>
          </a:p>
        </p:txBody>
      </p:sp>
      <p:pic>
        <p:nvPicPr>
          <p:cNvPr id="8" name="Sisällön paikkamerkki 7">
            <a:extLst>
              <a:ext uri="{FF2B5EF4-FFF2-40B4-BE49-F238E27FC236}">
                <a16:creationId xmlns:a16="http://schemas.microsoft.com/office/drawing/2014/main" id="{1C5564C8-BE5A-A727-39DD-69E1EC79DD92}"/>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21078" t="12571" r="18824" b="12205"/>
          <a:stretch/>
        </p:blipFill>
        <p:spPr>
          <a:xfrm>
            <a:off x="6612466" y="1694039"/>
            <a:ext cx="3911171" cy="3463199"/>
          </a:xfrm>
          <a:ln>
            <a:noFill/>
          </a:ln>
        </p:spPr>
      </p:pic>
    </p:spTree>
    <p:extLst>
      <p:ext uri="{BB962C8B-B14F-4D97-AF65-F5344CB8AC3E}">
        <p14:creationId xmlns:p14="http://schemas.microsoft.com/office/powerpoint/2010/main" val="237087686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097233-5B4A-A8DF-50BF-9934CF3B0876}"/>
              </a:ext>
            </a:extLst>
          </p:cNvPr>
          <p:cNvSpPr>
            <a:spLocks noGrp="1"/>
          </p:cNvSpPr>
          <p:nvPr>
            <p:ph type="title"/>
          </p:nvPr>
        </p:nvSpPr>
        <p:spPr/>
        <p:txBody>
          <a:bodyPr>
            <a:normAutofit/>
          </a:bodyPr>
          <a:lstStyle/>
          <a:p>
            <a:r>
              <a:rPr lang="fi-FI">
                <a:latin typeface="Arial Rounded MT Bold"/>
              </a:rPr>
              <a:t>Pohdintatehtävä ryhmässä</a:t>
            </a:r>
            <a:endParaRPr lang="fi-FI"/>
          </a:p>
        </p:txBody>
      </p:sp>
      <p:sp>
        <p:nvSpPr>
          <p:cNvPr id="3" name="Content Placeholder 2">
            <a:extLst>
              <a:ext uri="{FF2B5EF4-FFF2-40B4-BE49-F238E27FC236}">
                <a16:creationId xmlns:a16="http://schemas.microsoft.com/office/drawing/2014/main" id="{804A2CA2-62D5-BD8F-16EA-6537D310E53B}"/>
              </a:ext>
            </a:extLst>
          </p:cNvPr>
          <p:cNvSpPr>
            <a:spLocks noGrp="1"/>
          </p:cNvSpPr>
          <p:nvPr>
            <p:ph idx="1"/>
          </p:nvPr>
        </p:nvSpPr>
        <p:spPr/>
        <p:txBody>
          <a:bodyPr/>
          <a:lstStyle/>
          <a:p>
            <a:r>
              <a:rPr lang="fi-FI"/>
              <a:t>Mene ryhmääsi.</a:t>
            </a:r>
          </a:p>
          <a:p>
            <a:r>
              <a:rPr lang="fi-FI"/>
              <a:t>Lukekaa tehtävä ja keskustelkaa siitä.</a:t>
            </a:r>
          </a:p>
          <a:p>
            <a:r>
              <a:rPr lang="fi-FI"/>
              <a:t>Pohtikaa ryhmässä tehtävään ratkaisu.</a:t>
            </a:r>
          </a:p>
          <a:p>
            <a:r>
              <a:rPr lang="fi-FI"/>
              <a:t>Valmistautukaa kertomaan siitä koko luokalle.</a:t>
            </a:r>
          </a:p>
        </p:txBody>
      </p:sp>
      <p:pic>
        <p:nvPicPr>
          <p:cNvPr id="7" name="Picture 6">
            <a:extLst>
              <a:ext uri="{FF2B5EF4-FFF2-40B4-BE49-F238E27FC236}">
                <a16:creationId xmlns:a16="http://schemas.microsoft.com/office/drawing/2014/main" id="{D9BA3683-77B8-63FF-C44B-18D03362D33D}"/>
              </a:ext>
              <a:ext uri="{C183D7F6-B498-43B3-948B-1728B52AA6E4}">
                <adec:decorative xmlns:adec="http://schemas.microsoft.com/office/drawing/2017/decorative" val="1"/>
              </a:ext>
            </a:extLst>
          </p:cNvPr>
          <p:cNvPicPr>
            <a:picLocks noChangeAspect="1"/>
          </p:cNvPicPr>
          <p:nvPr/>
        </p:nvPicPr>
        <p:blipFill>
          <a:blip r:embed="rId3"/>
          <a:stretch>
            <a:fillRect/>
          </a:stretch>
        </p:blipFill>
        <p:spPr>
          <a:xfrm>
            <a:off x="7634867" y="1252376"/>
            <a:ext cx="4000348" cy="4000348"/>
          </a:xfrm>
          <a:prstGeom prst="rect">
            <a:avLst/>
          </a:prstGeom>
        </p:spPr>
      </p:pic>
    </p:spTree>
    <p:extLst>
      <p:ext uri="{BB962C8B-B14F-4D97-AF65-F5344CB8AC3E}">
        <p14:creationId xmlns:p14="http://schemas.microsoft.com/office/powerpoint/2010/main" val="84732781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61CBF9F-2AB2-CC31-FB10-AF885075AF04}"/>
              </a:ext>
            </a:extLst>
          </p:cNvPr>
          <p:cNvSpPr>
            <a:spLocks noGrp="1"/>
          </p:cNvSpPr>
          <p:nvPr>
            <p:ph type="title"/>
          </p:nvPr>
        </p:nvSpPr>
        <p:spPr/>
        <p:txBody>
          <a:bodyPr/>
          <a:lstStyle/>
          <a:p>
            <a:r>
              <a:rPr lang="fi-FI">
                <a:latin typeface="Arial Rounded MT Bold"/>
              </a:rPr>
              <a:t>Pohdintatehtävä</a:t>
            </a:r>
          </a:p>
        </p:txBody>
      </p:sp>
      <p:sp>
        <p:nvSpPr>
          <p:cNvPr id="6" name="Content Placeholder 5">
            <a:extLst>
              <a:ext uri="{FF2B5EF4-FFF2-40B4-BE49-F238E27FC236}">
                <a16:creationId xmlns:a16="http://schemas.microsoft.com/office/drawing/2014/main" id="{B70812A4-0ECE-57C5-15D3-58002C9839CB}"/>
              </a:ext>
            </a:extLst>
          </p:cNvPr>
          <p:cNvSpPr>
            <a:spLocks noGrp="1"/>
          </p:cNvSpPr>
          <p:nvPr>
            <p:ph sz="quarter" idx="4"/>
          </p:nvPr>
        </p:nvSpPr>
        <p:spPr>
          <a:xfrm>
            <a:off x="836575" y="2027237"/>
            <a:ext cx="4440505" cy="3916363"/>
          </a:xfrm>
        </p:spPr>
        <p:txBody>
          <a:bodyPr vert="horz" lIns="91440" tIns="45720" rIns="91440" bIns="45720" rtlCol="0" anchor="t">
            <a:normAutofit/>
          </a:bodyPr>
          <a:lstStyle/>
          <a:p>
            <a:r>
              <a:rPr lang="fi-FI">
                <a:latin typeface="Arial"/>
                <a:cs typeface="Arial"/>
              </a:rPr>
              <a:t>Olet menossa kaverisi luo. Oven edessä istuvat kaksi aikuista, jotka juovat alkoholia. </a:t>
            </a:r>
            <a:endParaRPr lang="fi-FI"/>
          </a:p>
          <a:p>
            <a:pPr marL="0" indent="0">
              <a:buNone/>
            </a:pPr>
            <a:r>
              <a:rPr lang="fi-FI" b="1">
                <a:latin typeface="Arial"/>
                <a:cs typeface="Arial"/>
              </a:rPr>
              <a:t>Miten toimit?</a:t>
            </a:r>
          </a:p>
        </p:txBody>
      </p:sp>
      <p:pic>
        <p:nvPicPr>
          <p:cNvPr id="11" name="Sisällön paikkamerkki 10">
            <a:extLst>
              <a:ext uri="{FF2B5EF4-FFF2-40B4-BE49-F238E27FC236}">
                <a16:creationId xmlns:a16="http://schemas.microsoft.com/office/drawing/2014/main" id="{8C123446-DFF9-EC5E-4F78-741AFFC275B8}"/>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7504" t="7160" r="4887" b="9383"/>
          <a:stretch/>
        </p:blipFill>
        <p:spPr>
          <a:xfrm>
            <a:off x="5600197" y="1472478"/>
            <a:ext cx="5775377" cy="3911958"/>
          </a:xfrm>
          <a:ln>
            <a:noFill/>
          </a:ln>
        </p:spPr>
      </p:pic>
    </p:spTree>
    <p:extLst>
      <p:ext uri="{BB962C8B-B14F-4D97-AF65-F5344CB8AC3E}">
        <p14:creationId xmlns:p14="http://schemas.microsoft.com/office/powerpoint/2010/main" val="18409194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3B14ACFA-64C8-91A7-57FB-94B6F05B6F4E}"/>
              </a:ext>
            </a:extLst>
          </p:cNvPr>
          <p:cNvSpPr>
            <a:spLocks noGrp="1"/>
          </p:cNvSpPr>
          <p:nvPr>
            <p:ph type="title"/>
          </p:nvPr>
        </p:nvSpPr>
        <p:spPr/>
        <p:txBody>
          <a:bodyPr/>
          <a:lstStyle/>
          <a:p>
            <a:r>
              <a:rPr lang="fi-FI">
                <a:latin typeface="Arial Rounded MT Bold"/>
              </a:rPr>
              <a:t>Pohdintatehtävä</a:t>
            </a:r>
          </a:p>
        </p:txBody>
      </p:sp>
      <p:sp>
        <p:nvSpPr>
          <p:cNvPr id="2" name="Content Placeholder 1">
            <a:extLst>
              <a:ext uri="{FF2B5EF4-FFF2-40B4-BE49-F238E27FC236}">
                <a16:creationId xmlns:a16="http://schemas.microsoft.com/office/drawing/2014/main" id="{7B82E947-9371-19A3-081A-09D62596E196}"/>
              </a:ext>
            </a:extLst>
          </p:cNvPr>
          <p:cNvSpPr>
            <a:spLocks noGrp="1"/>
          </p:cNvSpPr>
          <p:nvPr>
            <p:ph sz="quarter" idx="4"/>
          </p:nvPr>
        </p:nvSpPr>
        <p:spPr/>
        <p:txBody>
          <a:bodyPr vert="horz" lIns="91440" tIns="45720" rIns="91440" bIns="45720" rtlCol="0" anchor="t">
            <a:normAutofit/>
          </a:bodyPr>
          <a:lstStyle/>
          <a:p>
            <a:r>
              <a:rPr lang="fi-FI">
                <a:latin typeface="Arial"/>
                <a:cs typeface="Arial"/>
              </a:rPr>
              <a:t>Olet linja-autossa matkalla kaverisi luo. Viereesi tulee istumaan sekavalta vaikuttava aikuinen. </a:t>
            </a:r>
          </a:p>
          <a:p>
            <a:pPr marL="0" indent="0">
              <a:buNone/>
            </a:pPr>
            <a:r>
              <a:rPr lang="fi-FI" b="1">
                <a:latin typeface="Arial"/>
                <a:cs typeface="Arial"/>
              </a:rPr>
              <a:t>Miten toimit?</a:t>
            </a:r>
          </a:p>
        </p:txBody>
      </p:sp>
      <p:pic>
        <p:nvPicPr>
          <p:cNvPr id="7" name="Sisällön paikkamerkki 6">
            <a:extLst>
              <a:ext uri="{FF2B5EF4-FFF2-40B4-BE49-F238E27FC236}">
                <a16:creationId xmlns:a16="http://schemas.microsoft.com/office/drawing/2014/main" id="{B116A733-83AE-9EA4-92B2-2D8AE315DD2C}"/>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26021" t="11052" r="25870" b="10801"/>
          <a:stretch/>
        </p:blipFill>
        <p:spPr>
          <a:xfrm>
            <a:off x="6569690" y="1472657"/>
            <a:ext cx="3777579" cy="4366853"/>
          </a:xfrm>
          <a:ln>
            <a:noFill/>
          </a:ln>
        </p:spPr>
      </p:pic>
    </p:spTree>
    <p:extLst>
      <p:ext uri="{BB962C8B-B14F-4D97-AF65-F5344CB8AC3E}">
        <p14:creationId xmlns:p14="http://schemas.microsoft.com/office/powerpoint/2010/main" val="279715560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9B2D04B1-DDA3-ADBB-E98F-4F27DFFC5153}"/>
              </a:ext>
            </a:extLst>
          </p:cNvPr>
          <p:cNvSpPr>
            <a:spLocks noGrp="1"/>
          </p:cNvSpPr>
          <p:nvPr>
            <p:ph type="title"/>
          </p:nvPr>
        </p:nvSpPr>
        <p:spPr/>
        <p:txBody>
          <a:bodyPr/>
          <a:lstStyle/>
          <a:p>
            <a:r>
              <a:rPr lang="fi-FI">
                <a:latin typeface="Arial Rounded MT Bold"/>
              </a:rPr>
              <a:t>Pohdintatehtävä</a:t>
            </a:r>
          </a:p>
        </p:txBody>
      </p:sp>
      <p:sp>
        <p:nvSpPr>
          <p:cNvPr id="2" name="Sisällön paikkamerkki 1">
            <a:extLst>
              <a:ext uri="{FF2B5EF4-FFF2-40B4-BE49-F238E27FC236}">
                <a16:creationId xmlns:a16="http://schemas.microsoft.com/office/drawing/2014/main" id="{DC76F27A-39C6-A79B-3CAF-744DFD1E3D64}"/>
              </a:ext>
            </a:extLst>
          </p:cNvPr>
          <p:cNvSpPr>
            <a:spLocks noGrp="1"/>
          </p:cNvSpPr>
          <p:nvPr>
            <p:ph sz="quarter" idx="4"/>
          </p:nvPr>
        </p:nvSpPr>
        <p:spPr>
          <a:xfrm>
            <a:off x="836576" y="2027237"/>
            <a:ext cx="4761506" cy="3916363"/>
          </a:xfrm>
        </p:spPr>
        <p:txBody>
          <a:bodyPr vert="horz" lIns="91440" tIns="45720" rIns="91440" bIns="45720" rtlCol="0" anchor="t">
            <a:normAutofit/>
          </a:bodyPr>
          <a:lstStyle/>
          <a:p>
            <a:r>
              <a:rPr lang="fi-FI">
                <a:latin typeface="Arial"/>
                <a:cs typeface="Arial"/>
              </a:rPr>
              <a:t>Olet matkalla kotiin. Näet kadulla aikuisten porukan, joka huutaa ja riitelee keskenään.</a:t>
            </a:r>
            <a:endParaRPr lang="en-US"/>
          </a:p>
          <a:p>
            <a:r>
              <a:rPr lang="fi-FI" b="1">
                <a:latin typeface="Arial"/>
                <a:cs typeface="Arial"/>
              </a:rPr>
              <a:t>Miten toimit?</a:t>
            </a:r>
            <a:endParaRPr lang="fi-FI"/>
          </a:p>
        </p:txBody>
      </p:sp>
      <p:pic>
        <p:nvPicPr>
          <p:cNvPr id="6" name="Sisällön paikkamerkki 5">
            <a:extLst>
              <a:ext uri="{FF2B5EF4-FFF2-40B4-BE49-F238E27FC236}">
                <a16:creationId xmlns:a16="http://schemas.microsoft.com/office/drawing/2014/main" id="{8EF18EDB-D5B8-75F8-7209-4075C0856538}"/>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14100" t="8072" r="15964" b="13577"/>
          <a:stretch/>
        </p:blipFill>
        <p:spPr>
          <a:xfrm>
            <a:off x="6016532" y="1618392"/>
            <a:ext cx="5179952" cy="3619839"/>
          </a:xfrm>
          <a:ln>
            <a:noFill/>
          </a:ln>
        </p:spPr>
      </p:pic>
    </p:spTree>
    <p:extLst>
      <p:ext uri="{BB962C8B-B14F-4D97-AF65-F5344CB8AC3E}">
        <p14:creationId xmlns:p14="http://schemas.microsoft.com/office/powerpoint/2010/main" val="357574576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EE4D38B-CE95-F1A0-E1B7-FABB335D94FA}"/>
              </a:ext>
            </a:extLst>
          </p:cNvPr>
          <p:cNvSpPr>
            <a:spLocks noGrp="1"/>
          </p:cNvSpPr>
          <p:nvPr>
            <p:ph type="title"/>
          </p:nvPr>
        </p:nvSpPr>
        <p:spPr/>
        <p:txBody>
          <a:bodyPr/>
          <a:lstStyle/>
          <a:p>
            <a:r>
              <a:rPr lang="fi-FI">
                <a:latin typeface="Arial Rounded MT Bold"/>
              </a:rPr>
              <a:t>Pohdintatehtävä</a:t>
            </a:r>
            <a:endParaRPr lang="fi-FI"/>
          </a:p>
        </p:txBody>
      </p:sp>
      <p:sp>
        <p:nvSpPr>
          <p:cNvPr id="2" name="Sisällön paikkamerkki 1">
            <a:extLst>
              <a:ext uri="{FF2B5EF4-FFF2-40B4-BE49-F238E27FC236}">
                <a16:creationId xmlns:a16="http://schemas.microsoft.com/office/drawing/2014/main" id="{2E396159-D9F3-3ED9-3282-7D3D7B3C9DAA}"/>
              </a:ext>
            </a:extLst>
          </p:cNvPr>
          <p:cNvSpPr>
            <a:spLocks noGrp="1"/>
          </p:cNvSpPr>
          <p:nvPr>
            <p:ph sz="quarter" idx="4"/>
          </p:nvPr>
        </p:nvSpPr>
        <p:spPr>
          <a:xfrm>
            <a:off x="836575" y="2027237"/>
            <a:ext cx="4873190" cy="3916363"/>
          </a:xfrm>
        </p:spPr>
        <p:txBody>
          <a:bodyPr vert="horz" lIns="91440" tIns="45720" rIns="91440" bIns="45720" rtlCol="0" anchor="t">
            <a:normAutofit/>
          </a:bodyPr>
          <a:lstStyle/>
          <a:p>
            <a:r>
              <a:rPr lang="fi-FI">
                <a:latin typeface="Arial"/>
                <a:cs typeface="Arial"/>
              </a:rPr>
              <a:t>Odotat ulkona kaveriasi. Huomaat sekavasti käyttäytyvän aikuisen, joka puhuu ihmeellisiä asioita itsekseen. </a:t>
            </a:r>
            <a:endParaRPr lang="en-US"/>
          </a:p>
          <a:p>
            <a:r>
              <a:rPr lang="fi-FI" b="1">
                <a:latin typeface="Arial"/>
                <a:cs typeface="Arial"/>
              </a:rPr>
              <a:t>Miten toimit?</a:t>
            </a:r>
            <a:endParaRPr lang="fi-FI" b="1">
              <a:latin typeface="Arial"/>
            </a:endParaRPr>
          </a:p>
          <a:p>
            <a:endParaRPr lang="fi-FI"/>
          </a:p>
        </p:txBody>
      </p:sp>
      <p:pic>
        <p:nvPicPr>
          <p:cNvPr id="7" name="Sisällön paikkamerkki 6">
            <a:extLst>
              <a:ext uri="{FF2B5EF4-FFF2-40B4-BE49-F238E27FC236}">
                <a16:creationId xmlns:a16="http://schemas.microsoft.com/office/drawing/2014/main" id="{2D371758-8164-C4D2-9B41-DFFA22ACDE36}"/>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9303" t="7009" r="7461" b="9461"/>
          <a:stretch/>
        </p:blipFill>
        <p:spPr>
          <a:xfrm>
            <a:off x="5933296" y="1670374"/>
            <a:ext cx="4948512" cy="3515613"/>
          </a:xfrm>
          <a:ln>
            <a:noFill/>
          </a:ln>
        </p:spPr>
      </p:pic>
    </p:spTree>
    <p:extLst>
      <p:ext uri="{BB962C8B-B14F-4D97-AF65-F5344CB8AC3E}">
        <p14:creationId xmlns:p14="http://schemas.microsoft.com/office/powerpoint/2010/main" val="406109378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Otsikko 2">
            <a:extLst>
              <a:ext uri="{FF2B5EF4-FFF2-40B4-BE49-F238E27FC236}">
                <a16:creationId xmlns:a16="http://schemas.microsoft.com/office/drawing/2014/main" id="{BEE4D38B-CE95-F1A0-E1B7-FABB335D94FA}"/>
              </a:ext>
            </a:extLst>
          </p:cNvPr>
          <p:cNvSpPr>
            <a:spLocks noGrp="1"/>
          </p:cNvSpPr>
          <p:nvPr>
            <p:ph type="title"/>
          </p:nvPr>
        </p:nvSpPr>
        <p:spPr/>
        <p:txBody>
          <a:bodyPr/>
          <a:lstStyle/>
          <a:p>
            <a:r>
              <a:rPr lang="fi-FI"/>
              <a:t>Pohdintatehtävä</a:t>
            </a:r>
          </a:p>
        </p:txBody>
      </p:sp>
      <p:sp>
        <p:nvSpPr>
          <p:cNvPr id="2" name="Sisällön paikkamerkki 1">
            <a:extLst>
              <a:ext uri="{FF2B5EF4-FFF2-40B4-BE49-F238E27FC236}">
                <a16:creationId xmlns:a16="http://schemas.microsoft.com/office/drawing/2014/main" id="{2E396159-D9F3-3ED9-3282-7D3D7B3C9DAA}"/>
              </a:ext>
            </a:extLst>
          </p:cNvPr>
          <p:cNvSpPr>
            <a:spLocks noGrp="1"/>
          </p:cNvSpPr>
          <p:nvPr>
            <p:ph sz="quarter" idx="4"/>
          </p:nvPr>
        </p:nvSpPr>
        <p:spPr>
          <a:xfrm>
            <a:off x="836575" y="2027237"/>
            <a:ext cx="4873190" cy="3916363"/>
          </a:xfrm>
        </p:spPr>
        <p:txBody>
          <a:bodyPr vert="horz" lIns="91440" tIns="45720" rIns="91440" bIns="45720" rtlCol="0" anchor="t">
            <a:normAutofit/>
          </a:bodyPr>
          <a:lstStyle/>
          <a:p>
            <a:r>
              <a:rPr lang="fi-FI">
                <a:latin typeface="Arial"/>
                <a:cs typeface="Arial"/>
              </a:rPr>
              <a:t>Kävelet kaverisi kanssa </a:t>
            </a:r>
            <a:br>
              <a:rPr lang="fi-FI">
                <a:latin typeface="Arial"/>
                <a:cs typeface="Arial"/>
              </a:rPr>
            </a:br>
            <a:r>
              <a:rPr lang="fi-FI">
                <a:latin typeface="Arial"/>
                <a:cs typeface="Arial"/>
              </a:rPr>
              <a:t>kirjastoon. Tuntematon </a:t>
            </a:r>
            <a:br>
              <a:rPr lang="fi-FI">
                <a:latin typeface="Arial"/>
                <a:cs typeface="Arial"/>
              </a:rPr>
            </a:br>
            <a:r>
              <a:rPr lang="fi-FI">
                <a:latin typeface="Arial"/>
                <a:cs typeface="Arial"/>
              </a:rPr>
              <a:t>henkilö huutelee ikävästi </a:t>
            </a:r>
            <a:br>
              <a:rPr lang="fi-FI">
                <a:latin typeface="Arial"/>
                <a:cs typeface="Arial"/>
              </a:rPr>
            </a:br>
            <a:r>
              <a:rPr lang="fi-FI">
                <a:latin typeface="Arial"/>
                <a:cs typeface="Arial"/>
              </a:rPr>
              <a:t>teille. </a:t>
            </a:r>
            <a:endParaRPr lang="fi-FI"/>
          </a:p>
          <a:p>
            <a:r>
              <a:rPr lang="fi-FI" b="1">
                <a:latin typeface="Arial"/>
                <a:cs typeface="Arial"/>
              </a:rPr>
              <a:t>Miten toimitte? </a:t>
            </a:r>
            <a:endParaRPr lang="fi-FI" b="1">
              <a:latin typeface="Arial"/>
            </a:endParaRPr>
          </a:p>
          <a:p>
            <a:endParaRPr lang="fi-FI"/>
          </a:p>
        </p:txBody>
      </p:sp>
      <p:pic>
        <p:nvPicPr>
          <p:cNvPr id="8" name="Sisällön paikkamerkki 7">
            <a:extLst>
              <a:ext uri="{FF2B5EF4-FFF2-40B4-BE49-F238E27FC236}">
                <a16:creationId xmlns:a16="http://schemas.microsoft.com/office/drawing/2014/main" id="{BEFD8B16-51FC-44FC-CC65-D517EDC3B08B}"/>
              </a:ext>
              <a:ext uri="{C183D7F6-B498-43B3-948B-1728B52AA6E4}">
                <adec:decorative xmlns:adec="http://schemas.microsoft.com/office/drawing/2017/decorative" val="1"/>
              </a:ext>
            </a:extLst>
          </p:cNvPr>
          <p:cNvPicPr>
            <a:picLocks noGrp="1" noChangeAspect="1"/>
          </p:cNvPicPr>
          <p:nvPr>
            <p:ph sz="half" idx="1"/>
          </p:nvPr>
        </p:nvPicPr>
        <p:blipFill rotWithShape="1">
          <a:blip r:embed="rId3"/>
          <a:srcRect l="8571" t="9889" r="6108" b="10028"/>
          <a:stretch/>
        </p:blipFill>
        <p:spPr>
          <a:xfrm>
            <a:off x="5773461" y="1708179"/>
            <a:ext cx="5183836" cy="3448724"/>
          </a:xfrm>
          <a:ln>
            <a:noFill/>
          </a:ln>
        </p:spPr>
      </p:pic>
    </p:spTree>
    <p:extLst>
      <p:ext uri="{BB962C8B-B14F-4D97-AF65-F5344CB8AC3E}">
        <p14:creationId xmlns:p14="http://schemas.microsoft.com/office/powerpoint/2010/main" val="2086850674"/>
      </p:ext>
    </p:extLst>
  </p:cSld>
  <p:clrMapOvr>
    <a:masterClrMapping/>
  </p:clrMapOvr>
</p:sld>
</file>

<file path=ppt/theme/theme1.xml><?xml version="1.0" encoding="utf-8"?>
<a:theme xmlns:a="http://schemas.openxmlformats.org/drawingml/2006/main" name="Office-teema">
  <a:themeElements>
    <a:clrScheme name="Kaupunki kuuluu kaikille">
      <a:dk1>
        <a:srgbClr val="000000"/>
      </a:dk1>
      <a:lt1>
        <a:srgbClr val="FFFFFF"/>
      </a:lt1>
      <a:dk2>
        <a:srgbClr val="01561D"/>
      </a:dk2>
      <a:lt2>
        <a:srgbClr val="EFEEDA"/>
      </a:lt2>
      <a:accent1>
        <a:srgbClr val="009638"/>
      </a:accent1>
      <a:accent2>
        <a:srgbClr val="CEB8F1"/>
      </a:accent2>
      <a:accent3>
        <a:srgbClr val="B3DFF1"/>
      </a:accent3>
      <a:accent4>
        <a:srgbClr val="F8D3B5"/>
      </a:accent4>
      <a:accent5>
        <a:srgbClr val="E3FF1F"/>
      </a:accent5>
      <a:accent6>
        <a:srgbClr val="452B1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KK_esitysmalli_lapset_20221213" id="{301E3C59-7476-6A43-A43A-079B533990DD}" vid="{0A67AB73-7B49-2F44-B9D3-53C2BB0F6A64}"/>
    </a:ext>
  </a:extLst>
</a:theme>
</file>

<file path=ppt/theme/theme2.xml><?xml version="1.0" encoding="utf-8"?>
<a:theme xmlns:a="http://schemas.openxmlformats.org/drawingml/2006/main" name="1_Office-teema">
  <a:themeElements>
    <a:clrScheme name="Kaupunki kuuluu kaikille">
      <a:dk1>
        <a:srgbClr val="000000"/>
      </a:dk1>
      <a:lt1>
        <a:srgbClr val="FFFFFF"/>
      </a:lt1>
      <a:dk2>
        <a:srgbClr val="01561D"/>
      </a:dk2>
      <a:lt2>
        <a:srgbClr val="EFEEDA"/>
      </a:lt2>
      <a:accent1>
        <a:srgbClr val="009638"/>
      </a:accent1>
      <a:accent2>
        <a:srgbClr val="CEB8F1"/>
      </a:accent2>
      <a:accent3>
        <a:srgbClr val="B3DFF1"/>
      </a:accent3>
      <a:accent4>
        <a:srgbClr val="F8D3B5"/>
      </a:accent4>
      <a:accent5>
        <a:srgbClr val="E3FF1F"/>
      </a:accent5>
      <a:accent6>
        <a:srgbClr val="452B1E"/>
      </a:accent6>
      <a:hlink>
        <a:srgbClr val="0563C1"/>
      </a:hlink>
      <a:folHlink>
        <a:srgbClr val="954F7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KKK_esitysmalli_aikuiset_20221118" id="{634D4CB8-F0B7-B047-BC41-492E1AC2061C}" vid="{5485B155-F778-3945-A5E9-6BD0ED94C594}"/>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Asiakirja" ma:contentTypeID="0x0101005D8A27D606723D44A302FE21F9221655" ma:contentTypeVersion="16" ma:contentTypeDescription="Luo uusi asiakirja." ma:contentTypeScope="" ma:versionID="6a2b4729c213a020fa7ca3707a6d54f9">
  <xsd:schema xmlns:xsd="http://www.w3.org/2001/XMLSchema" xmlns:xs="http://www.w3.org/2001/XMLSchema" xmlns:p="http://schemas.microsoft.com/office/2006/metadata/properties" xmlns:ns2="1dfff08a-cb44-467c-b939-b24967682f66" xmlns:ns3="2b9cf2fb-7daf-4a17-ad3d-67f639c4e6de" targetNamespace="http://schemas.microsoft.com/office/2006/metadata/properties" ma:root="true" ma:fieldsID="6b7e54279f9a1b24471cbe7900661ac8" ns2:_="" ns3:_="">
    <xsd:import namespace="1dfff08a-cb44-467c-b939-b24967682f66"/>
    <xsd:import namespace="2b9cf2fb-7daf-4a17-ad3d-67f639c4e6de"/>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DateTaken" minOccurs="0"/>
                <xsd:element ref="ns2:MediaLengthInSeconds" minOccurs="0"/>
                <xsd:element ref="ns2:lcf76f155ced4ddcb4097134ff3c332f" minOccurs="0"/>
                <xsd:element ref="ns3:TaxCatchAll" minOccurs="0"/>
                <xsd:element ref="ns2:MediaServiceGenerationTime" minOccurs="0"/>
                <xsd:element ref="ns2:MediaServiceEventHashCode" minOccurs="0"/>
                <xsd:element ref="ns2:MediaServiceOCR"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1dfff08a-cb44-467c-b939-b24967682f66"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DateTaken" ma:index="14" nillable="true" ma:displayName="MediaServiceDateTaken" ma:hidden="true" ma:internalName="MediaServiceDateTaken"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element name="lcf76f155ced4ddcb4097134ff3c332f" ma:index="17" nillable="true" ma:taxonomy="true" ma:internalName="lcf76f155ced4ddcb4097134ff3c332f" ma:taxonomyFieldName="MediaServiceImageTags" ma:displayName="Kuvien tunnisteet" ma:readOnly="false" ma:fieldId="{5cf76f15-5ced-4ddc-b409-7134ff3c332f}" ma:taxonomyMulti="true" ma:sspId="b4acf277-c871-4cac-ba5b-0074ec657832" ma:termSetId="09814cd3-568e-fe90-9814-8d621ff8fb84" ma:anchorId="fba54fb3-c3e1-fe81-a776-ca4b69148c4d" ma:open="true" ma:isKeyword="false">
      <xsd:complexType>
        <xsd:sequence>
          <xsd:element ref="pc:Terms" minOccurs="0" maxOccurs="1"/>
        </xsd:sequence>
      </xsd:complexType>
    </xsd:element>
    <xsd:element name="MediaServiceGenerationTime" ma:index="19" nillable="true" ma:displayName="MediaServiceGenerationTime" ma:hidden="true" ma:internalName="MediaServiceGenerationTime" ma:readOnly="true">
      <xsd:simpleType>
        <xsd:restriction base="dms:Text"/>
      </xsd:simpleType>
    </xsd:element>
    <xsd:element name="MediaServiceEventHashCode" ma:index="20" nillable="true" ma:displayName="MediaServiceEventHashCode" ma:hidden="true" ma:internalName="MediaServiceEventHashCode" ma:readOnly="true">
      <xsd:simpleType>
        <xsd:restriction base="dms:Text"/>
      </xsd:simpleType>
    </xsd:element>
    <xsd:element name="MediaServiceOCR" ma:index="21" nillable="true" ma:displayName="Extracted Text" ma:internalName="MediaServiceOCR" ma:readOnly="true">
      <xsd:simpleType>
        <xsd:restriction base="dms:Note">
          <xsd:maxLength value="255"/>
        </xsd:restriction>
      </xsd:simpleType>
    </xsd:element>
    <xsd:element name="MediaServiceObjectDetectorVersions" ma:index="22" nillable="true" ma:displayName="MediaServiceObjectDetectorVersions" ma:hidden="true" ma:indexed="true" ma:internalName="MediaServiceObjectDetectorVersions" ma:readOnly="true">
      <xsd:simpleType>
        <xsd:restriction base="dms:Text"/>
      </xsd:simpleType>
    </xsd:element>
    <xsd:element name="MediaServiceSearchProperties" ma:index="23"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2b9cf2fb-7daf-4a17-ad3d-67f639c4e6de" elementFormDefault="qualified">
    <xsd:import namespace="http://schemas.microsoft.com/office/2006/documentManagement/types"/>
    <xsd:import namespace="http://schemas.microsoft.com/office/infopath/2007/PartnerControls"/>
    <xsd:element name="SharedWithUsers" ma:index="12" nillable="true" ma:displayName="Jaettu"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Jakamisen tiedot" ma:internalName="SharedWithDetails" ma:readOnly="true">
      <xsd:simpleType>
        <xsd:restriction base="dms:Note">
          <xsd:maxLength value="255"/>
        </xsd:restriction>
      </xsd:simpleType>
    </xsd:element>
    <xsd:element name="TaxCatchAll" ma:index="18" nillable="true" ma:displayName="Taxonomy Catch All Column" ma:hidden="true" ma:list="{ed8ced33-2a39-4592-aaa6-9e99843b5c5d}" ma:internalName="TaxCatchAll" ma:showField="CatchAllData" ma:web="2b9cf2fb-7daf-4a17-ad3d-67f639c4e6de">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Sisältölaji"/>
        <xsd:element ref="dc:title" minOccurs="0" maxOccurs="1" ma:index="4" ma:displayName="Otsikko"/>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1dfff08a-cb44-467c-b939-b24967682f66">
      <Terms xmlns="http://schemas.microsoft.com/office/infopath/2007/PartnerControls"/>
    </lcf76f155ced4ddcb4097134ff3c332f>
    <TaxCatchAll xmlns="2b9cf2fb-7daf-4a17-ad3d-67f639c4e6de" xsi:nil="true"/>
  </documentManagement>
</p:properties>
</file>

<file path=customXml/itemProps1.xml><?xml version="1.0" encoding="utf-8"?>
<ds:datastoreItem xmlns:ds="http://schemas.openxmlformats.org/officeDocument/2006/customXml" ds:itemID="{698989B4-B9C9-4CBB-B2DE-B4B184E9305F}">
  <ds:schemaRefs>
    <ds:schemaRef ds:uri="1dfff08a-cb44-467c-b939-b24967682f66"/>
    <ds:schemaRef ds:uri="2b9cf2fb-7daf-4a17-ad3d-67f639c4e6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0DD4ED0E-A690-4CA3-97DF-3CB3C7EF5FAC}">
  <ds:schemaRefs>
    <ds:schemaRef ds:uri="http://schemas.microsoft.com/sharepoint/v3/contenttype/forms"/>
  </ds:schemaRefs>
</ds:datastoreItem>
</file>

<file path=customXml/itemProps3.xml><?xml version="1.0" encoding="utf-8"?>
<ds:datastoreItem xmlns:ds="http://schemas.openxmlformats.org/officeDocument/2006/customXml" ds:itemID="{971A6548-F180-4941-AC90-CBD3B57B34E7}">
  <ds:schemaRefs>
    <ds:schemaRef ds:uri="2b9cf2fb-7daf-4a17-ad3d-67f639c4e6de"/>
    <ds:schemaRef ds:uri="http://schemas.microsoft.com/office/infopath/2007/PartnerControls"/>
    <ds:schemaRef ds:uri="http://purl.org/dc/elements/1.1/"/>
    <ds:schemaRef ds:uri="http://purl.org/dc/terms/"/>
    <ds:schemaRef ds:uri="http://purl.org/dc/dcmitype/"/>
    <ds:schemaRef ds:uri="http://schemas.microsoft.com/office/2006/documentManagement/types"/>
    <ds:schemaRef ds:uri="http://schemas.openxmlformats.org/package/2006/metadata/core-properties"/>
    <ds:schemaRef ds:uri="1dfff08a-cb44-467c-b939-b24967682f66"/>
    <ds:schemaRef ds:uri="http://schemas.microsoft.com/office/2006/metadata/properties"/>
    <ds:schemaRef ds:uri="http://www.w3.org/XML/1998/namespace"/>
  </ds:schemaRefs>
</ds:datastoreItem>
</file>

<file path=docProps/app.xml><?xml version="1.0" encoding="utf-8"?>
<Properties xmlns="http://schemas.openxmlformats.org/officeDocument/2006/extended-properties" xmlns:vt="http://schemas.openxmlformats.org/officeDocument/2006/docPropsVTypes">
  <Template>Uusi oppitunti</Template>
  <TotalTime>0</TotalTime>
  <Words>2552</Words>
  <Application>Microsoft Office PowerPoint</Application>
  <PresentationFormat>Laajakuva</PresentationFormat>
  <Paragraphs>243</Paragraphs>
  <Slides>33</Slides>
  <Notes>32</Notes>
  <HiddenSlides>0</HiddenSlides>
  <MMClips>1</MMClips>
  <ScaleCrop>false</ScaleCrop>
  <HeadingPairs>
    <vt:vector size="6" baseType="variant">
      <vt:variant>
        <vt:lpstr>Käytetyt fontit</vt:lpstr>
      </vt:variant>
      <vt:variant>
        <vt:i4>7</vt:i4>
      </vt:variant>
      <vt:variant>
        <vt:lpstr>Teema</vt:lpstr>
      </vt:variant>
      <vt:variant>
        <vt:i4>2</vt:i4>
      </vt:variant>
      <vt:variant>
        <vt:lpstr>Dian otsikot</vt:lpstr>
      </vt:variant>
      <vt:variant>
        <vt:i4>33</vt:i4>
      </vt:variant>
    </vt:vector>
  </HeadingPairs>
  <TitlesOfParts>
    <vt:vector size="42" baseType="lpstr">
      <vt:lpstr>Arial</vt:lpstr>
      <vt:lpstr>Arial Rounded MT Bold</vt:lpstr>
      <vt:lpstr>Arial,Sans-Serif</vt:lpstr>
      <vt:lpstr>Calibri</vt:lpstr>
      <vt:lpstr>Calibri Light</vt:lpstr>
      <vt:lpstr>Courier New</vt:lpstr>
      <vt:lpstr>Proxima Nova</vt:lpstr>
      <vt:lpstr>Office-teema</vt:lpstr>
      <vt:lpstr>1_Office-teema</vt:lpstr>
      <vt:lpstr>Kaupunki kuuluu kaikille –oppitunti 1.–2.-luokkalaisille</vt:lpstr>
      <vt:lpstr>Tarina: Torin viisain harakka</vt:lpstr>
      <vt:lpstr>Mitä ovat päihteet:</vt:lpstr>
      <vt:lpstr>Pohdintatehtävä ryhmässä</vt:lpstr>
      <vt:lpstr>Pohdintatehtävä</vt:lpstr>
      <vt:lpstr>Pohdintatehtävä</vt:lpstr>
      <vt:lpstr>Pohdintatehtävä</vt:lpstr>
      <vt:lpstr>Pohdintatehtävä</vt:lpstr>
      <vt:lpstr>Pohdintatehtävä</vt:lpstr>
      <vt:lpstr>Sinä osaat puolustaa itseäsi!</vt:lpstr>
      <vt:lpstr>Hätänumeroon soittaminen</vt:lpstr>
      <vt:lpstr>TAUKO</vt:lpstr>
      <vt:lpstr>Video: Mitä tehdä, jos kaupungilla liikkuessa pelottaa</vt:lpstr>
      <vt:lpstr>Keskustelua videosta</vt:lpstr>
      <vt:lpstr>OIKEIN vai VÄÄRIN -tehtävä</vt:lpstr>
      <vt:lpstr>Lapsi saa mennä kaupungille ilman vanhempien lupaa.</vt:lpstr>
      <vt:lpstr>Jännittävistä tilanteista  kannattaa kertoa vanhemmille.</vt:lpstr>
      <vt:lpstr>Lapsi saa kerätä maasta rikkinäisen lasipullon tai ruiskun.</vt:lpstr>
      <vt:lpstr>Otan vastaan karkkia, jonka tuntematon henkilö minulle tarjoaa.</vt:lpstr>
      <vt:lpstr>Saan sanoa LOPETA,  jos joku käyttäytyy ikävästi.</vt:lpstr>
      <vt:lpstr>Hätänumeroon saa soittaa pilapuheluita.</vt:lpstr>
      <vt:lpstr>Rauhoittumistassu</vt:lpstr>
      <vt:lpstr>Väritystehtävä</vt:lpstr>
      <vt:lpstr>Sokkelotehtävä</vt:lpstr>
      <vt:lpstr>Kotitehtävä: katso video vanhempiesi kanssa. </vt:lpstr>
      <vt:lpstr>Mitä opit?</vt:lpstr>
      <vt:lpstr>Kiitos, kun osallistuit oppitunnille!</vt:lpstr>
      <vt:lpstr>Vaihtoehtoiset pohdintatehtävät oppitunnille</vt:lpstr>
      <vt:lpstr>Pohdintatehtävä</vt:lpstr>
      <vt:lpstr>Pohdintatehtävä</vt:lpstr>
      <vt:lpstr>Pohdintatehtävä</vt:lpstr>
      <vt:lpstr>Pohdintatehtävä</vt:lpstr>
      <vt:lpstr>Pohdintatehtävä</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Kaupunki kuuluu kaikille -oppitunti 1.-2.-luokkalaisille</dc:title>
  <dc:creator>heini.karkkainen@ehyt.fi</dc:creator>
  <cp:lastModifiedBy>Heini Kärkkäinen</cp:lastModifiedBy>
  <cp:revision>1</cp:revision>
  <dcterms:created xsi:type="dcterms:W3CDTF">2023-02-08T08:25:49Z</dcterms:created>
  <dcterms:modified xsi:type="dcterms:W3CDTF">2024-04-05T07:58:25Z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0x0101005D8A27D606723D44A302FE21F9221655</vt:lpwstr>
  </property>
  <property fmtid="{D5CDD505-2E9C-101B-9397-08002B2CF9AE}" pid="3" name="MediaServiceImageTags">
    <vt:lpwstr/>
  </property>
</Properties>
</file>