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4"/>
  </p:sldMasterIdLst>
  <p:notesMasterIdLst>
    <p:notesMasterId r:id="rId30"/>
  </p:notesMasterIdLst>
  <p:sldIdLst>
    <p:sldId id="262" r:id="rId5"/>
    <p:sldId id="259" r:id="rId6"/>
    <p:sldId id="258" r:id="rId7"/>
    <p:sldId id="263" r:id="rId8"/>
    <p:sldId id="264" r:id="rId9"/>
    <p:sldId id="265" r:id="rId10"/>
    <p:sldId id="266" r:id="rId11"/>
    <p:sldId id="276" r:id="rId12"/>
    <p:sldId id="284" r:id="rId13"/>
    <p:sldId id="285" r:id="rId14"/>
    <p:sldId id="268" r:id="rId15"/>
    <p:sldId id="269" r:id="rId16"/>
    <p:sldId id="277" r:id="rId17"/>
    <p:sldId id="270" r:id="rId18"/>
    <p:sldId id="278" r:id="rId19"/>
    <p:sldId id="271" r:id="rId20"/>
    <p:sldId id="275" r:id="rId21"/>
    <p:sldId id="280" r:id="rId22"/>
    <p:sldId id="272" r:id="rId23"/>
    <p:sldId id="281" r:id="rId24"/>
    <p:sldId id="274" r:id="rId25"/>
    <p:sldId id="282" r:id="rId26"/>
    <p:sldId id="273" r:id="rId27"/>
    <p:sldId id="283" r:id="rId28"/>
    <p:sldId id="279" r:id="rId29"/>
  </p:sldIdLst>
  <p:sldSz cx="12193588" cy="6858000"/>
  <p:notesSz cx="7102475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A38E"/>
    <a:srgbClr val="25B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33C1A-8831-4137-9658-1E4D19E8DFDA}" v="8" dt="2024-01-11T12:51:40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Pesonen" userId="c9dd38ab-4f7f-45b8-b11d-00ad4bdd90d8" providerId="ADAL" clId="{9587D269-3C21-40DD-B47C-6850A83F7F6C}"/>
    <pc:docChg chg="undo redo custSel addSld delSld modSld">
      <pc:chgData name="Nikki Pesonen" userId="c9dd38ab-4f7f-45b8-b11d-00ad4bdd90d8" providerId="ADAL" clId="{9587D269-3C21-40DD-B47C-6850A83F7F6C}" dt="2022-12-22T11:02:21.944" v="1169" actId="14100"/>
      <pc:docMkLst>
        <pc:docMk/>
      </pc:docMkLst>
      <pc:sldChg chg="modSp mod">
        <pc:chgData name="Nikki Pesonen" userId="c9dd38ab-4f7f-45b8-b11d-00ad4bdd90d8" providerId="ADAL" clId="{9587D269-3C21-40DD-B47C-6850A83F7F6C}" dt="2022-12-12T14:03:29.209" v="203" actId="2711"/>
        <pc:sldMkLst>
          <pc:docMk/>
          <pc:sldMk cId="1157785815" sldId="258"/>
        </pc:sldMkLst>
        <pc:spChg chg="mod">
          <ac:chgData name="Nikki Pesonen" userId="c9dd38ab-4f7f-45b8-b11d-00ad4bdd90d8" providerId="ADAL" clId="{9587D269-3C21-40DD-B47C-6850A83F7F6C}" dt="2022-12-12T14:03:29.209" v="203" actId="2711"/>
          <ac:spMkLst>
            <pc:docMk/>
            <pc:sldMk cId="1157785815" sldId="258"/>
            <ac:spMk id="3" creationId="{EB4AEF05-B521-4D5D-8068-0A7FC959FE62}"/>
          </ac:spMkLst>
        </pc:spChg>
      </pc:sldChg>
      <pc:sldChg chg="modSp mod">
        <pc:chgData name="Nikki Pesonen" userId="c9dd38ab-4f7f-45b8-b11d-00ad4bdd90d8" providerId="ADAL" clId="{9587D269-3C21-40DD-B47C-6850A83F7F6C}" dt="2022-12-12T14:03:55.236" v="207"/>
        <pc:sldMkLst>
          <pc:docMk/>
          <pc:sldMk cId="2791645634" sldId="263"/>
        </pc:sldMkLst>
        <pc:spChg chg="mod">
          <ac:chgData name="Nikki Pesonen" userId="c9dd38ab-4f7f-45b8-b11d-00ad4bdd90d8" providerId="ADAL" clId="{9587D269-3C21-40DD-B47C-6850A83F7F6C}" dt="2022-12-12T14:03:55.236" v="207"/>
          <ac:spMkLst>
            <pc:docMk/>
            <pc:sldMk cId="2791645634" sldId="263"/>
            <ac:spMk id="3" creationId="{4F6189CE-F7F8-64D1-242A-7A8BAEE262FF}"/>
          </ac:spMkLst>
        </pc:spChg>
      </pc:sldChg>
      <pc:sldChg chg="modSp mod">
        <pc:chgData name="Nikki Pesonen" userId="c9dd38ab-4f7f-45b8-b11d-00ad4bdd90d8" providerId="ADAL" clId="{9587D269-3C21-40DD-B47C-6850A83F7F6C}" dt="2022-12-12T14:04:14.194" v="208" actId="2711"/>
        <pc:sldMkLst>
          <pc:docMk/>
          <pc:sldMk cId="2443536724" sldId="264"/>
        </pc:sldMkLst>
        <pc:spChg chg="mod">
          <ac:chgData name="Nikki Pesonen" userId="c9dd38ab-4f7f-45b8-b11d-00ad4bdd90d8" providerId="ADAL" clId="{9587D269-3C21-40DD-B47C-6850A83F7F6C}" dt="2022-12-12T14:04:14.194" v="208" actId="2711"/>
          <ac:spMkLst>
            <pc:docMk/>
            <pc:sldMk cId="2443536724" sldId="264"/>
            <ac:spMk id="3" creationId="{4F6189CE-F7F8-64D1-242A-7A8BAEE262FF}"/>
          </ac:spMkLst>
        </pc:spChg>
      </pc:sldChg>
      <pc:sldChg chg="modSp mod">
        <pc:chgData name="Nikki Pesonen" userId="c9dd38ab-4f7f-45b8-b11d-00ad4bdd90d8" providerId="ADAL" clId="{9587D269-3C21-40DD-B47C-6850A83F7F6C}" dt="2022-12-22T10:40:11.738" v="823" actId="20577"/>
        <pc:sldMkLst>
          <pc:docMk/>
          <pc:sldMk cId="1641688781" sldId="265"/>
        </pc:sldMkLst>
        <pc:spChg chg="mod">
          <ac:chgData name="Nikki Pesonen" userId="c9dd38ab-4f7f-45b8-b11d-00ad4bdd90d8" providerId="ADAL" clId="{9587D269-3C21-40DD-B47C-6850A83F7F6C}" dt="2022-12-22T10:40:11.738" v="823" actId="20577"/>
          <ac:spMkLst>
            <pc:docMk/>
            <pc:sldMk cId="1641688781" sldId="265"/>
            <ac:spMk id="3" creationId="{4F6189CE-F7F8-64D1-242A-7A8BAEE262FF}"/>
          </ac:spMkLst>
        </pc:spChg>
      </pc:sldChg>
      <pc:sldChg chg="modSp mod">
        <pc:chgData name="Nikki Pesonen" userId="c9dd38ab-4f7f-45b8-b11d-00ad4bdd90d8" providerId="ADAL" clId="{9587D269-3C21-40DD-B47C-6850A83F7F6C}" dt="2022-12-12T14:04:34.888" v="210" actId="2711"/>
        <pc:sldMkLst>
          <pc:docMk/>
          <pc:sldMk cId="3139714851" sldId="266"/>
        </pc:sldMkLst>
        <pc:spChg chg="mod">
          <ac:chgData name="Nikki Pesonen" userId="c9dd38ab-4f7f-45b8-b11d-00ad4bdd90d8" providerId="ADAL" clId="{9587D269-3C21-40DD-B47C-6850A83F7F6C}" dt="2022-12-12T14:04:34.888" v="210" actId="2711"/>
          <ac:spMkLst>
            <pc:docMk/>
            <pc:sldMk cId="3139714851" sldId="266"/>
            <ac:spMk id="3" creationId="{4F6189CE-F7F8-64D1-242A-7A8BAEE262FF}"/>
          </ac:spMkLst>
        </pc:spChg>
      </pc:sldChg>
      <pc:sldChg chg="modSp mod">
        <pc:chgData name="Nikki Pesonen" userId="c9dd38ab-4f7f-45b8-b11d-00ad4bdd90d8" providerId="ADAL" clId="{9587D269-3C21-40DD-B47C-6850A83F7F6C}" dt="2022-12-12T14:04:47.920" v="211" actId="2711"/>
        <pc:sldMkLst>
          <pc:docMk/>
          <pc:sldMk cId="3201793102" sldId="267"/>
        </pc:sldMkLst>
        <pc:spChg chg="mod">
          <ac:chgData name="Nikki Pesonen" userId="c9dd38ab-4f7f-45b8-b11d-00ad4bdd90d8" providerId="ADAL" clId="{9587D269-3C21-40DD-B47C-6850A83F7F6C}" dt="2022-12-12T14:04:47.920" v="211" actId="2711"/>
          <ac:spMkLst>
            <pc:docMk/>
            <pc:sldMk cId="3201793102" sldId="267"/>
            <ac:spMk id="3" creationId="{4F6189CE-F7F8-64D1-242A-7A8BAEE262FF}"/>
          </ac:spMkLst>
        </pc:spChg>
      </pc:sldChg>
      <pc:sldChg chg="addSp modSp mod">
        <pc:chgData name="Nikki Pesonen" userId="c9dd38ab-4f7f-45b8-b11d-00ad4bdd90d8" providerId="ADAL" clId="{9587D269-3C21-40DD-B47C-6850A83F7F6C}" dt="2022-12-22T10:58:14.245" v="1132" actId="1076"/>
        <pc:sldMkLst>
          <pc:docMk/>
          <pc:sldMk cId="2801183047" sldId="268"/>
        </pc:sldMkLst>
        <pc:spChg chg="mod">
          <ac:chgData name="Nikki Pesonen" userId="c9dd38ab-4f7f-45b8-b11d-00ad4bdd90d8" providerId="ADAL" clId="{9587D269-3C21-40DD-B47C-6850A83F7F6C}" dt="2022-12-12T14:05:06.848" v="212" actId="2711"/>
          <ac:spMkLst>
            <pc:docMk/>
            <pc:sldMk cId="2801183047" sldId="268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22T10:58:14.245" v="1132" actId="1076"/>
          <ac:picMkLst>
            <pc:docMk/>
            <pc:sldMk cId="2801183047" sldId="268"/>
            <ac:picMk id="5" creationId="{D7A4A4DF-1788-8FB2-98CA-6DF86A2694EF}"/>
          </ac:picMkLst>
        </pc:picChg>
      </pc:sldChg>
      <pc:sldChg chg="addSp modSp mod">
        <pc:chgData name="Nikki Pesonen" userId="c9dd38ab-4f7f-45b8-b11d-00ad4bdd90d8" providerId="ADAL" clId="{9587D269-3C21-40DD-B47C-6850A83F7F6C}" dt="2022-12-22T10:56:47.098" v="1123" actId="14100"/>
        <pc:sldMkLst>
          <pc:docMk/>
          <pc:sldMk cId="445083143" sldId="269"/>
        </pc:sldMkLst>
        <pc:spChg chg="mod">
          <ac:chgData name="Nikki Pesonen" userId="c9dd38ab-4f7f-45b8-b11d-00ad4bdd90d8" providerId="ADAL" clId="{9587D269-3C21-40DD-B47C-6850A83F7F6C}" dt="2022-12-21T07:54:14.054" v="714" actId="20577"/>
          <ac:spMkLst>
            <pc:docMk/>
            <pc:sldMk cId="445083143" sldId="269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6:47.098" v="1123" actId="14100"/>
          <ac:spMkLst>
            <pc:docMk/>
            <pc:sldMk cId="445083143" sldId="269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22T10:56:37.620" v="1122" actId="1037"/>
          <ac:picMkLst>
            <pc:docMk/>
            <pc:sldMk cId="445083143" sldId="269"/>
            <ac:picMk id="5" creationId="{EFD76E16-8262-4391-D1A4-E0431968CD7E}"/>
          </ac:picMkLst>
        </pc:picChg>
      </pc:sldChg>
      <pc:sldChg chg="addSp modSp add del mod">
        <pc:chgData name="Nikki Pesonen" userId="c9dd38ab-4f7f-45b8-b11d-00ad4bdd90d8" providerId="ADAL" clId="{9587D269-3C21-40DD-B47C-6850A83F7F6C}" dt="2022-12-22T10:59:16.779" v="1137" actId="1076"/>
        <pc:sldMkLst>
          <pc:docMk/>
          <pc:sldMk cId="3229110672" sldId="270"/>
        </pc:sldMkLst>
        <pc:spChg chg="mod">
          <ac:chgData name="Nikki Pesonen" userId="c9dd38ab-4f7f-45b8-b11d-00ad4bdd90d8" providerId="ADAL" clId="{9587D269-3C21-40DD-B47C-6850A83F7F6C}" dt="2022-12-12T14:07:59.413" v="294" actId="20577"/>
          <ac:spMkLst>
            <pc:docMk/>
            <pc:sldMk cId="3229110672" sldId="270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12T14:11:53.268" v="351" actId="20577"/>
          <ac:spMkLst>
            <pc:docMk/>
            <pc:sldMk cId="3229110672" sldId="270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22T10:59:16.779" v="1137" actId="1076"/>
          <ac:picMkLst>
            <pc:docMk/>
            <pc:sldMk cId="3229110672" sldId="270"/>
            <ac:picMk id="5" creationId="{1B7AC698-AF16-F562-29C8-CD311B01A36A}"/>
          </ac:picMkLst>
        </pc:picChg>
      </pc:sldChg>
      <pc:sldChg chg="add del">
        <pc:chgData name="Nikki Pesonen" userId="c9dd38ab-4f7f-45b8-b11d-00ad4bdd90d8" providerId="ADAL" clId="{9587D269-3C21-40DD-B47C-6850A83F7F6C}" dt="2022-12-12T14:05:38.711" v="215" actId="2696"/>
        <pc:sldMkLst>
          <pc:docMk/>
          <pc:sldMk cId="828999460" sldId="271"/>
        </pc:sldMkLst>
      </pc:sldChg>
      <pc:sldChg chg="addSp modSp add mod">
        <pc:chgData name="Nikki Pesonen" userId="c9dd38ab-4f7f-45b8-b11d-00ad4bdd90d8" providerId="ADAL" clId="{9587D269-3C21-40DD-B47C-6850A83F7F6C}" dt="2022-12-12T14:37:44.485" v="676" actId="14100"/>
        <pc:sldMkLst>
          <pc:docMk/>
          <pc:sldMk cId="3409981504" sldId="271"/>
        </pc:sldMkLst>
        <pc:spChg chg="mod">
          <ac:chgData name="Nikki Pesonen" userId="c9dd38ab-4f7f-45b8-b11d-00ad4bdd90d8" providerId="ADAL" clId="{9587D269-3C21-40DD-B47C-6850A83F7F6C}" dt="2022-12-12T14:13:37.562" v="360"/>
          <ac:spMkLst>
            <pc:docMk/>
            <pc:sldMk cId="3409981504" sldId="271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12T14:37:44.485" v="676" actId="14100"/>
          <ac:spMkLst>
            <pc:docMk/>
            <pc:sldMk cId="3409981504" sldId="271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12T14:37:40.565" v="675" actId="1076"/>
          <ac:picMkLst>
            <pc:docMk/>
            <pc:sldMk cId="3409981504" sldId="271"/>
            <ac:picMk id="2050" creationId="{45988D44-0B8D-A445-DB77-A4CC16685F33}"/>
          </ac:picMkLst>
        </pc:picChg>
      </pc:sldChg>
      <pc:sldChg chg="add del">
        <pc:chgData name="Nikki Pesonen" userId="c9dd38ab-4f7f-45b8-b11d-00ad4bdd90d8" providerId="ADAL" clId="{9587D269-3C21-40DD-B47C-6850A83F7F6C}" dt="2022-12-12T14:05:41.595" v="216" actId="2696"/>
        <pc:sldMkLst>
          <pc:docMk/>
          <pc:sldMk cId="1190900226" sldId="272"/>
        </pc:sldMkLst>
      </pc:sldChg>
      <pc:sldChg chg="modSp add mod">
        <pc:chgData name="Nikki Pesonen" userId="c9dd38ab-4f7f-45b8-b11d-00ad4bdd90d8" providerId="ADAL" clId="{9587D269-3C21-40DD-B47C-6850A83F7F6C}" dt="2022-12-12T14:17:16.362" v="432" actId="20577"/>
        <pc:sldMkLst>
          <pc:docMk/>
          <pc:sldMk cId="3918245154" sldId="272"/>
        </pc:sldMkLst>
        <pc:spChg chg="mod">
          <ac:chgData name="Nikki Pesonen" userId="c9dd38ab-4f7f-45b8-b11d-00ad4bdd90d8" providerId="ADAL" clId="{9587D269-3C21-40DD-B47C-6850A83F7F6C}" dt="2022-12-12T14:15:43.467" v="400"/>
          <ac:spMkLst>
            <pc:docMk/>
            <pc:sldMk cId="3918245154" sldId="272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12T14:17:16.362" v="432" actId="20577"/>
          <ac:spMkLst>
            <pc:docMk/>
            <pc:sldMk cId="3918245154" sldId="272"/>
            <ac:spMk id="3" creationId="{4F6189CE-F7F8-64D1-242A-7A8BAEE262FF}"/>
          </ac:spMkLst>
        </pc:spChg>
      </pc:sldChg>
      <pc:sldChg chg="addSp modSp add mod">
        <pc:chgData name="Nikki Pesonen" userId="c9dd38ab-4f7f-45b8-b11d-00ad4bdd90d8" providerId="ADAL" clId="{9587D269-3C21-40DD-B47C-6850A83F7F6C}" dt="2022-12-22T11:02:21.944" v="1169" actId="14100"/>
        <pc:sldMkLst>
          <pc:docMk/>
          <pc:sldMk cId="227267638" sldId="273"/>
        </pc:sldMkLst>
        <pc:spChg chg="mod">
          <ac:chgData name="Nikki Pesonen" userId="c9dd38ab-4f7f-45b8-b11d-00ad4bdd90d8" providerId="ADAL" clId="{9587D269-3C21-40DD-B47C-6850A83F7F6C}" dt="2022-12-12T14:22:46.793" v="469" actId="14100"/>
          <ac:spMkLst>
            <pc:docMk/>
            <pc:sldMk cId="227267638" sldId="273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1:02:21.944" v="1169" actId="14100"/>
          <ac:spMkLst>
            <pc:docMk/>
            <pc:sldMk cId="227267638" sldId="273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22T11:02:17.201" v="1167" actId="14100"/>
          <ac:picMkLst>
            <pc:docMk/>
            <pc:sldMk cId="227267638" sldId="273"/>
            <ac:picMk id="5" creationId="{99B92DA5-406F-6FDC-1A4E-29A039FBF6A9}"/>
          </ac:picMkLst>
        </pc:picChg>
      </pc:sldChg>
      <pc:sldChg chg="addSp modSp add mod">
        <pc:chgData name="Nikki Pesonen" userId="c9dd38ab-4f7f-45b8-b11d-00ad4bdd90d8" providerId="ADAL" clId="{9587D269-3C21-40DD-B47C-6850A83F7F6C}" dt="2022-12-12T14:33:31.892" v="542" actId="14100"/>
        <pc:sldMkLst>
          <pc:docMk/>
          <pc:sldMk cId="237872959" sldId="274"/>
        </pc:sldMkLst>
        <pc:spChg chg="mod">
          <ac:chgData name="Nikki Pesonen" userId="c9dd38ab-4f7f-45b8-b11d-00ad4bdd90d8" providerId="ADAL" clId="{9587D269-3C21-40DD-B47C-6850A83F7F6C}" dt="2022-12-12T14:31:21.751" v="494" actId="20577"/>
          <ac:spMkLst>
            <pc:docMk/>
            <pc:sldMk cId="237872959" sldId="274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12T14:33:31.892" v="542" actId="14100"/>
          <ac:spMkLst>
            <pc:docMk/>
            <pc:sldMk cId="237872959" sldId="274"/>
            <ac:spMk id="3" creationId="{4F6189CE-F7F8-64D1-242A-7A8BAEE262FF}"/>
          </ac:spMkLst>
        </pc:spChg>
        <pc:picChg chg="add mod">
          <ac:chgData name="Nikki Pesonen" userId="c9dd38ab-4f7f-45b8-b11d-00ad4bdd90d8" providerId="ADAL" clId="{9587D269-3C21-40DD-B47C-6850A83F7F6C}" dt="2022-12-12T14:33:28.360" v="541" actId="1076"/>
          <ac:picMkLst>
            <pc:docMk/>
            <pc:sldMk cId="237872959" sldId="274"/>
            <ac:picMk id="1026" creationId="{71676C9C-CC35-D016-552D-58E8B37AB4FC}"/>
          </ac:picMkLst>
        </pc:picChg>
      </pc:sldChg>
      <pc:sldChg chg="add del">
        <pc:chgData name="Nikki Pesonen" userId="c9dd38ab-4f7f-45b8-b11d-00ad4bdd90d8" providerId="ADAL" clId="{9587D269-3C21-40DD-B47C-6850A83F7F6C}" dt="2022-12-12T14:31:06.351" v="472" actId="2696"/>
        <pc:sldMkLst>
          <pc:docMk/>
          <pc:sldMk cId="2767462433" sldId="275"/>
        </pc:sldMkLst>
      </pc:sldChg>
      <pc:sldChg chg="addSp delSp modSp add mod">
        <pc:chgData name="Nikki Pesonen" userId="c9dd38ab-4f7f-45b8-b11d-00ad4bdd90d8" providerId="ADAL" clId="{9587D269-3C21-40DD-B47C-6850A83F7F6C}" dt="2022-12-22T11:02:00.839" v="1166" actId="1037"/>
        <pc:sldMkLst>
          <pc:docMk/>
          <pc:sldMk cId="3604830433" sldId="275"/>
        </pc:sldMkLst>
        <pc:spChg chg="mod">
          <ac:chgData name="Nikki Pesonen" userId="c9dd38ab-4f7f-45b8-b11d-00ad4bdd90d8" providerId="ADAL" clId="{9587D269-3C21-40DD-B47C-6850A83F7F6C}" dt="2022-12-12T14:34:02.883" v="597" actId="20577"/>
          <ac:spMkLst>
            <pc:docMk/>
            <pc:sldMk cId="3604830433" sldId="275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1:01:49.664" v="1164" actId="20577"/>
          <ac:spMkLst>
            <pc:docMk/>
            <pc:sldMk cId="3604830433" sldId="275"/>
            <ac:spMk id="3" creationId="{4F6189CE-F7F8-64D1-242A-7A8BAEE262FF}"/>
          </ac:spMkLst>
        </pc:spChg>
        <pc:graphicFrameChg chg="del mod">
          <ac:chgData name="Nikki Pesonen" userId="c9dd38ab-4f7f-45b8-b11d-00ad4bdd90d8" providerId="ADAL" clId="{9587D269-3C21-40DD-B47C-6850A83F7F6C}" dt="2022-12-22T11:01:23.696" v="1157" actId="478"/>
          <ac:graphicFrameMkLst>
            <pc:docMk/>
            <pc:sldMk cId="3604830433" sldId="275"/>
            <ac:graphicFrameMk id="4" creationId="{6D9C44DD-5B34-830D-5B13-8019BC33F3D6}"/>
          </ac:graphicFrameMkLst>
        </pc:graphicFrameChg>
        <pc:picChg chg="add del">
          <ac:chgData name="Nikki Pesonen" userId="c9dd38ab-4f7f-45b8-b11d-00ad4bdd90d8" providerId="ADAL" clId="{9587D269-3C21-40DD-B47C-6850A83F7F6C}" dt="2022-12-22T11:01:22.485" v="1156" actId="22"/>
          <ac:picMkLst>
            <pc:docMk/>
            <pc:sldMk cId="3604830433" sldId="275"/>
            <ac:picMk id="6" creationId="{96E7B111-A217-F3E4-FE87-85F18C7719EC}"/>
          </ac:picMkLst>
        </pc:picChg>
        <pc:picChg chg="add mod">
          <ac:chgData name="Nikki Pesonen" userId="c9dd38ab-4f7f-45b8-b11d-00ad4bdd90d8" providerId="ADAL" clId="{9587D269-3C21-40DD-B47C-6850A83F7F6C}" dt="2022-12-22T11:02:00.839" v="1166" actId="1037"/>
          <ac:picMkLst>
            <pc:docMk/>
            <pc:sldMk cId="3604830433" sldId="275"/>
            <ac:picMk id="8" creationId="{10B96E46-4671-B712-B4E4-2FD45A8B9440}"/>
          </ac:picMkLst>
        </pc:picChg>
      </pc:sldChg>
      <pc:sldChg chg="modSp add mod">
        <pc:chgData name="Nikki Pesonen" userId="c9dd38ab-4f7f-45b8-b11d-00ad4bdd90d8" providerId="ADAL" clId="{9587D269-3C21-40DD-B47C-6850A83F7F6C}" dt="2022-12-22T10:40:06.757" v="822" actId="20577"/>
        <pc:sldMkLst>
          <pc:docMk/>
          <pc:sldMk cId="8529466" sldId="276"/>
        </pc:sldMkLst>
        <pc:spChg chg="mod">
          <ac:chgData name="Nikki Pesonen" userId="c9dd38ab-4f7f-45b8-b11d-00ad4bdd90d8" providerId="ADAL" clId="{9587D269-3C21-40DD-B47C-6850A83F7F6C}" dt="2022-12-21T07:52:51.417" v="678"/>
          <ac:spMkLst>
            <pc:docMk/>
            <pc:sldMk cId="8529466" sldId="276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40:06.757" v="822" actId="20577"/>
          <ac:spMkLst>
            <pc:docMk/>
            <pc:sldMk cId="8529466" sldId="276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40:01.820" v="821" actId="20577"/>
        <pc:sldMkLst>
          <pc:docMk/>
          <pc:sldMk cId="3895121272" sldId="277"/>
        </pc:sldMkLst>
        <pc:spChg chg="mod">
          <ac:chgData name="Nikki Pesonen" userId="c9dd38ab-4f7f-45b8-b11d-00ad4bdd90d8" providerId="ADAL" clId="{9587D269-3C21-40DD-B47C-6850A83F7F6C}" dt="2022-12-21T07:54:12.367" v="713" actId="20577"/>
          <ac:spMkLst>
            <pc:docMk/>
            <pc:sldMk cId="3895121272" sldId="277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40:01.820" v="821" actId="20577"/>
          <ac:spMkLst>
            <pc:docMk/>
            <pc:sldMk cId="3895121272" sldId="277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39:55.705" v="818" actId="20577"/>
        <pc:sldMkLst>
          <pc:docMk/>
          <pc:sldMk cId="617829813" sldId="278"/>
        </pc:sldMkLst>
        <pc:spChg chg="mod">
          <ac:chgData name="Nikki Pesonen" userId="c9dd38ab-4f7f-45b8-b11d-00ad4bdd90d8" providerId="ADAL" clId="{9587D269-3C21-40DD-B47C-6850A83F7F6C}" dt="2022-12-22T10:39:36.786" v="799"/>
          <ac:spMkLst>
            <pc:docMk/>
            <pc:sldMk cId="617829813" sldId="278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39:55.705" v="818" actId="20577"/>
          <ac:spMkLst>
            <pc:docMk/>
            <pc:sldMk cId="617829813" sldId="278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55:15.958" v="1087"/>
        <pc:sldMkLst>
          <pc:docMk/>
          <pc:sldMk cId="3820980874" sldId="279"/>
        </pc:sldMkLst>
        <pc:spChg chg="mod">
          <ac:chgData name="Nikki Pesonen" userId="c9dd38ab-4f7f-45b8-b11d-00ad4bdd90d8" providerId="ADAL" clId="{9587D269-3C21-40DD-B47C-6850A83F7F6C}" dt="2022-12-22T10:46:56.313" v="843" actId="20577"/>
          <ac:spMkLst>
            <pc:docMk/>
            <pc:sldMk cId="3820980874" sldId="279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5:15.958" v="1087"/>
          <ac:spMkLst>
            <pc:docMk/>
            <pc:sldMk cId="3820980874" sldId="279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50:41.281" v="975" actId="20577"/>
        <pc:sldMkLst>
          <pc:docMk/>
          <pc:sldMk cId="970009175" sldId="280"/>
        </pc:sldMkLst>
        <pc:spChg chg="mod">
          <ac:chgData name="Nikki Pesonen" userId="c9dd38ab-4f7f-45b8-b11d-00ad4bdd90d8" providerId="ADAL" clId="{9587D269-3C21-40DD-B47C-6850A83F7F6C}" dt="2022-12-22T10:50:22.559" v="912" actId="20577"/>
          <ac:spMkLst>
            <pc:docMk/>
            <pc:sldMk cId="970009175" sldId="280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0:41.281" v="975" actId="20577"/>
          <ac:spMkLst>
            <pc:docMk/>
            <pc:sldMk cId="970009175" sldId="280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51:02.662" v="987" actId="20577"/>
        <pc:sldMkLst>
          <pc:docMk/>
          <pc:sldMk cId="2182730670" sldId="281"/>
        </pc:sldMkLst>
        <pc:spChg chg="mod">
          <ac:chgData name="Nikki Pesonen" userId="c9dd38ab-4f7f-45b8-b11d-00ad4bdd90d8" providerId="ADAL" clId="{9587D269-3C21-40DD-B47C-6850A83F7F6C}" dt="2022-12-22T10:50:58.532" v="977"/>
          <ac:spMkLst>
            <pc:docMk/>
            <pc:sldMk cId="2182730670" sldId="281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1:02.662" v="987" actId="20577"/>
          <ac:spMkLst>
            <pc:docMk/>
            <pc:sldMk cId="2182730670" sldId="281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51:23.941" v="997"/>
        <pc:sldMkLst>
          <pc:docMk/>
          <pc:sldMk cId="3819158459" sldId="282"/>
        </pc:sldMkLst>
        <pc:spChg chg="mod">
          <ac:chgData name="Nikki Pesonen" userId="c9dd38ab-4f7f-45b8-b11d-00ad4bdd90d8" providerId="ADAL" clId="{9587D269-3C21-40DD-B47C-6850A83F7F6C}" dt="2022-12-22T10:51:23.941" v="997"/>
          <ac:spMkLst>
            <pc:docMk/>
            <pc:sldMk cId="3819158459" sldId="282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1:18.749" v="996" actId="20577"/>
          <ac:spMkLst>
            <pc:docMk/>
            <pc:sldMk cId="3819158459" sldId="282"/>
            <ac:spMk id="3" creationId="{4F6189CE-F7F8-64D1-242A-7A8BAEE262FF}"/>
          </ac:spMkLst>
        </pc:spChg>
      </pc:sldChg>
      <pc:sldChg chg="modSp add mod">
        <pc:chgData name="Nikki Pesonen" userId="c9dd38ab-4f7f-45b8-b11d-00ad4bdd90d8" providerId="ADAL" clId="{9587D269-3C21-40DD-B47C-6850A83F7F6C}" dt="2022-12-22T10:51:47.433" v="1041" actId="20577"/>
        <pc:sldMkLst>
          <pc:docMk/>
          <pc:sldMk cId="635407872" sldId="283"/>
        </pc:sldMkLst>
        <pc:spChg chg="mod">
          <ac:chgData name="Nikki Pesonen" userId="c9dd38ab-4f7f-45b8-b11d-00ad4bdd90d8" providerId="ADAL" clId="{9587D269-3C21-40DD-B47C-6850A83F7F6C}" dt="2022-12-22T10:51:40.370" v="1022" actId="20577"/>
          <ac:spMkLst>
            <pc:docMk/>
            <pc:sldMk cId="635407872" sldId="283"/>
            <ac:spMk id="2" creationId="{B6B1F57B-7083-3209-6832-A3A86C2F249F}"/>
          </ac:spMkLst>
        </pc:spChg>
        <pc:spChg chg="mod">
          <ac:chgData name="Nikki Pesonen" userId="c9dd38ab-4f7f-45b8-b11d-00ad4bdd90d8" providerId="ADAL" clId="{9587D269-3C21-40DD-B47C-6850A83F7F6C}" dt="2022-12-22T10:51:47.433" v="1041" actId="20577"/>
          <ac:spMkLst>
            <pc:docMk/>
            <pc:sldMk cId="635407872" sldId="283"/>
            <ac:spMk id="3" creationId="{4F6189CE-F7F8-64D1-242A-7A8BAEE262FF}"/>
          </ac:spMkLst>
        </pc:spChg>
      </pc:sldChg>
    </pc:docChg>
  </pc:docChgLst>
  <pc:docChgLst>
    <pc:chgData name="Sinikka Korpela" userId="S::sinikka.korpela@ehyt.fi::b7381284-cb0b-4ac7-8f79-d6694605dac8" providerId="AD" clId="Web-{C8801B2F-4ABC-A60A-7EB4-45A47EE449B8}"/>
    <pc:docChg chg="modSld">
      <pc:chgData name="Sinikka Korpela" userId="S::sinikka.korpela@ehyt.fi::b7381284-cb0b-4ac7-8f79-d6694605dac8" providerId="AD" clId="Web-{C8801B2F-4ABC-A60A-7EB4-45A47EE449B8}" dt="2023-01-25T14:11:19.828" v="0" actId="20577"/>
      <pc:docMkLst>
        <pc:docMk/>
      </pc:docMkLst>
      <pc:sldChg chg="modSp">
        <pc:chgData name="Sinikka Korpela" userId="S::sinikka.korpela@ehyt.fi::b7381284-cb0b-4ac7-8f79-d6694605dac8" providerId="AD" clId="Web-{C8801B2F-4ABC-A60A-7EB4-45A47EE449B8}" dt="2023-01-25T14:11:19.828" v="0" actId="20577"/>
        <pc:sldMkLst>
          <pc:docMk/>
          <pc:sldMk cId="2443536724" sldId="264"/>
        </pc:sldMkLst>
        <pc:spChg chg="mod">
          <ac:chgData name="Sinikka Korpela" userId="S::sinikka.korpela@ehyt.fi::b7381284-cb0b-4ac7-8f79-d6694605dac8" providerId="AD" clId="Web-{C8801B2F-4ABC-A60A-7EB4-45A47EE449B8}" dt="2023-01-25T14:11:19.828" v="0" actId="20577"/>
          <ac:spMkLst>
            <pc:docMk/>
            <pc:sldMk cId="2443536724" sldId="264"/>
            <ac:spMk id="3" creationId="{4F6189CE-F7F8-64D1-242A-7A8BAEE262FF}"/>
          </ac:spMkLst>
        </pc:spChg>
      </pc:sldChg>
    </pc:docChg>
  </pc:docChgLst>
  <pc:docChgLst>
    <pc:chgData name="Nikki Pesonen" userId="c9dd38ab-4f7f-45b8-b11d-00ad4bdd90d8" providerId="ADAL" clId="{34D33C1A-8831-4137-9658-1E4D19E8DFDA}"/>
    <pc:docChg chg="custSel modSld">
      <pc:chgData name="Nikki Pesonen" userId="c9dd38ab-4f7f-45b8-b11d-00ad4bdd90d8" providerId="ADAL" clId="{34D33C1A-8831-4137-9658-1E4D19E8DFDA}" dt="2024-01-11T12:52:09.198" v="41" actId="20577"/>
      <pc:docMkLst>
        <pc:docMk/>
      </pc:docMkLst>
      <pc:sldChg chg="addSp delSp modSp mod">
        <pc:chgData name="Nikki Pesonen" userId="c9dd38ab-4f7f-45b8-b11d-00ad4bdd90d8" providerId="ADAL" clId="{34D33C1A-8831-4137-9658-1E4D19E8DFDA}" dt="2024-01-11T12:51:40.513" v="11" actId="14100"/>
        <pc:sldMkLst>
          <pc:docMk/>
          <pc:sldMk cId="1157785815" sldId="258"/>
        </pc:sldMkLst>
        <pc:graphicFrameChg chg="add del mod">
          <ac:chgData name="Nikki Pesonen" userId="c9dd38ab-4f7f-45b8-b11d-00ad4bdd90d8" providerId="ADAL" clId="{34D33C1A-8831-4137-9658-1E4D19E8DFDA}" dt="2024-01-11T12:51:23.570" v="8" actId="478"/>
          <ac:graphicFrameMkLst>
            <pc:docMk/>
            <pc:sldMk cId="1157785815" sldId="258"/>
            <ac:graphicFrameMk id="4" creationId="{6BB3D850-F7A8-0E25-E51C-348B8B213609}"/>
          </ac:graphicFrameMkLst>
        </pc:graphicFrameChg>
        <pc:graphicFrameChg chg="del">
          <ac:chgData name="Nikki Pesonen" userId="c9dd38ab-4f7f-45b8-b11d-00ad4bdd90d8" providerId="ADAL" clId="{34D33C1A-8831-4137-9658-1E4D19E8DFDA}" dt="2024-01-11T12:50:05.005" v="1" actId="478"/>
          <ac:graphicFrameMkLst>
            <pc:docMk/>
            <pc:sldMk cId="1157785815" sldId="258"/>
            <ac:graphicFrameMk id="5" creationId="{9F1775A3-B0E1-39AF-D303-C12C07B79F7C}"/>
          </ac:graphicFrameMkLst>
        </pc:graphicFrameChg>
        <pc:graphicFrameChg chg="add mod">
          <ac:chgData name="Nikki Pesonen" userId="c9dd38ab-4f7f-45b8-b11d-00ad4bdd90d8" providerId="ADAL" clId="{34D33C1A-8831-4137-9658-1E4D19E8DFDA}" dt="2024-01-11T12:51:40.513" v="11" actId="14100"/>
          <ac:graphicFrameMkLst>
            <pc:docMk/>
            <pc:sldMk cId="1157785815" sldId="258"/>
            <ac:graphicFrameMk id="6" creationId="{E26CFC56-D4AB-3134-308E-A59B82622906}"/>
          </ac:graphicFrameMkLst>
        </pc:graphicFrameChg>
      </pc:sldChg>
      <pc:sldChg chg="modSp">
        <pc:chgData name="Nikki Pesonen" userId="c9dd38ab-4f7f-45b8-b11d-00ad4bdd90d8" providerId="ADAL" clId="{34D33C1A-8831-4137-9658-1E4D19E8DFDA}" dt="2024-01-11T12:49:48.841" v="0" actId="14826"/>
        <pc:sldMkLst>
          <pc:docMk/>
          <pc:sldMk cId="2555884064" sldId="259"/>
        </pc:sldMkLst>
        <pc:picChg chg="mod">
          <ac:chgData name="Nikki Pesonen" userId="c9dd38ab-4f7f-45b8-b11d-00ad4bdd90d8" providerId="ADAL" clId="{34D33C1A-8831-4137-9658-1E4D19E8DFDA}" dt="2024-01-11T12:49:48.841" v="0" actId="14826"/>
          <ac:picMkLst>
            <pc:docMk/>
            <pc:sldMk cId="2555884064" sldId="259"/>
            <ac:picMk id="6" creationId="{D57DB049-2ABE-46C6-91AD-BB67B9F29DF3}"/>
          </ac:picMkLst>
        </pc:picChg>
      </pc:sldChg>
      <pc:sldChg chg="modSp mod">
        <pc:chgData name="Nikki Pesonen" userId="c9dd38ab-4f7f-45b8-b11d-00ad4bdd90d8" providerId="ADAL" clId="{34D33C1A-8831-4137-9658-1E4D19E8DFDA}" dt="2024-01-11T12:51:54.705" v="25" actId="20577"/>
        <pc:sldMkLst>
          <pc:docMk/>
          <pc:sldMk cId="3139714851" sldId="266"/>
        </pc:sldMkLst>
        <pc:spChg chg="mod">
          <ac:chgData name="Nikki Pesonen" userId="c9dd38ab-4f7f-45b8-b11d-00ad4bdd90d8" providerId="ADAL" clId="{34D33C1A-8831-4137-9658-1E4D19E8DFDA}" dt="2024-01-11T12:51:54.705" v="25" actId="20577"/>
          <ac:spMkLst>
            <pc:docMk/>
            <pc:sldMk cId="3139714851" sldId="266"/>
            <ac:spMk id="2" creationId="{B6B1F57B-7083-3209-6832-A3A86C2F249F}"/>
          </ac:spMkLst>
        </pc:spChg>
      </pc:sldChg>
      <pc:sldChg chg="modSp mod">
        <pc:chgData name="Nikki Pesonen" userId="c9dd38ab-4f7f-45b8-b11d-00ad4bdd90d8" providerId="ADAL" clId="{34D33C1A-8831-4137-9658-1E4D19E8DFDA}" dt="2024-01-11T12:52:09.198" v="41" actId="20577"/>
        <pc:sldMkLst>
          <pc:docMk/>
          <pc:sldMk cId="8529466" sldId="276"/>
        </pc:sldMkLst>
        <pc:spChg chg="mod">
          <ac:chgData name="Nikki Pesonen" userId="c9dd38ab-4f7f-45b8-b11d-00ad4bdd90d8" providerId="ADAL" clId="{34D33C1A-8831-4137-9658-1E4D19E8DFDA}" dt="2024-01-11T12:52:05.812" v="33" actId="20577"/>
          <ac:spMkLst>
            <pc:docMk/>
            <pc:sldMk cId="8529466" sldId="276"/>
            <ac:spMk id="2" creationId="{B6B1F57B-7083-3209-6832-A3A86C2F249F}"/>
          </ac:spMkLst>
        </pc:spChg>
        <pc:spChg chg="mod">
          <ac:chgData name="Nikki Pesonen" userId="c9dd38ab-4f7f-45b8-b11d-00ad4bdd90d8" providerId="ADAL" clId="{34D33C1A-8831-4137-9658-1E4D19E8DFDA}" dt="2024-01-11T12:52:09.198" v="41" actId="20577"/>
          <ac:spMkLst>
            <pc:docMk/>
            <pc:sldMk cId="8529466" sldId="276"/>
            <ac:spMk id="3" creationId="{4F6189CE-F7F8-64D1-242A-7A8BAEE262FF}"/>
          </ac:spMkLst>
        </pc:spChg>
      </pc:sldChg>
    </pc:docChg>
  </pc:docChgLst>
  <pc:docChgLst>
    <pc:chgData name="Jiri Sironen" userId="S::jiri.sironen@ehyt.fi::ac338ef9-459f-492e-8d7d-bface7c8d7f6" providerId="AD" clId="Web-{AA238319-24BC-48FF-8F3B-1A6D3A94EA1B}"/>
    <pc:docChg chg="modSld">
      <pc:chgData name="Jiri Sironen" userId="S::jiri.sironen@ehyt.fi::ac338ef9-459f-492e-8d7d-bface7c8d7f6" providerId="AD" clId="Web-{AA238319-24BC-48FF-8F3B-1A6D3A94EA1B}" dt="2023-08-22T11:13:26.189" v="4" actId="1076"/>
      <pc:docMkLst>
        <pc:docMk/>
      </pc:docMkLst>
      <pc:sldChg chg="modSp">
        <pc:chgData name="Jiri Sironen" userId="S::jiri.sironen@ehyt.fi::ac338ef9-459f-492e-8d7d-bface7c8d7f6" providerId="AD" clId="Web-{AA238319-24BC-48FF-8F3B-1A6D3A94EA1B}" dt="2023-08-22T11:13:26.189" v="4" actId="1076"/>
        <pc:sldMkLst>
          <pc:docMk/>
          <pc:sldMk cId="1157785815" sldId="258"/>
        </pc:sldMkLst>
        <pc:graphicFrameChg chg="mod">
          <ac:chgData name="Jiri Sironen" userId="S::jiri.sironen@ehyt.fi::ac338ef9-459f-492e-8d7d-bface7c8d7f6" providerId="AD" clId="Web-{AA238319-24BC-48FF-8F3B-1A6D3A94EA1B}" dt="2023-08-22T11:13:26.189" v="4" actId="1076"/>
          <ac:graphicFrameMkLst>
            <pc:docMk/>
            <pc:sldMk cId="1157785815" sldId="258"/>
            <ac:graphicFrameMk id="4" creationId="{D302E458-2C6F-A312-CAF8-5E7F696E3497}"/>
          </ac:graphicFrameMkLst>
        </pc:graphicFrameChg>
      </pc:sldChg>
    </pc:docChg>
  </pc:docChgLst>
  <pc:docChgLst>
    <pc:chgData name="Sinikka Korpela" userId="b7381284-cb0b-4ac7-8f79-d6694605dac8" providerId="ADAL" clId="{F62E4988-2B9D-4113-AC85-0EB6FB16D86D}"/>
    <pc:docChg chg="modSld">
      <pc:chgData name="Sinikka Korpela" userId="b7381284-cb0b-4ac7-8f79-d6694605dac8" providerId="ADAL" clId="{F62E4988-2B9D-4113-AC85-0EB6FB16D86D}" dt="2023-01-25T14:24:09.868" v="35" actId="20577"/>
      <pc:docMkLst>
        <pc:docMk/>
      </pc:docMkLst>
      <pc:sldChg chg="modSp mod">
        <pc:chgData name="Sinikka Korpela" userId="b7381284-cb0b-4ac7-8f79-d6694605dac8" providerId="ADAL" clId="{F62E4988-2B9D-4113-AC85-0EB6FB16D86D}" dt="2023-01-25T14:22:49.753" v="0" actId="20577"/>
        <pc:sldMkLst>
          <pc:docMk/>
          <pc:sldMk cId="2443536724" sldId="264"/>
        </pc:sldMkLst>
        <pc:spChg chg="mod">
          <ac:chgData name="Sinikka Korpela" userId="b7381284-cb0b-4ac7-8f79-d6694605dac8" providerId="ADAL" clId="{F62E4988-2B9D-4113-AC85-0EB6FB16D86D}" dt="2023-01-25T14:22:49.753" v="0" actId="20577"/>
          <ac:spMkLst>
            <pc:docMk/>
            <pc:sldMk cId="2443536724" sldId="264"/>
            <ac:spMk id="3" creationId="{4F6189CE-F7F8-64D1-242A-7A8BAEE262FF}"/>
          </ac:spMkLst>
        </pc:spChg>
      </pc:sldChg>
      <pc:sldChg chg="modSp mod">
        <pc:chgData name="Sinikka Korpela" userId="b7381284-cb0b-4ac7-8f79-d6694605dac8" providerId="ADAL" clId="{F62E4988-2B9D-4113-AC85-0EB6FB16D86D}" dt="2023-01-25T14:24:09.868" v="35" actId="20577"/>
        <pc:sldMkLst>
          <pc:docMk/>
          <pc:sldMk cId="3201793102" sldId="267"/>
        </pc:sldMkLst>
        <pc:spChg chg="mod">
          <ac:chgData name="Sinikka Korpela" userId="b7381284-cb0b-4ac7-8f79-d6694605dac8" providerId="ADAL" clId="{F62E4988-2B9D-4113-AC85-0EB6FB16D86D}" dt="2023-01-25T14:24:09.868" v="35" actId="20577"/>
          <ac:spMkLst>
            <pc:docMk/>
            <pc:sldMk cId="3201793102" sldId="267"/>
            <ac:spMk id="3" creationId="{4F6189CE-F7F8-64D1-242A-7A8BAEE262FF}"/>
          </ac:spMkLst>
        </pc:spChg>
      </pc:sldChg>
    </pc:docChg>
  </pc:docChgLst>
  <pc:docChgLst>
    <pc:chgData name="Saija Himanka" userId="S::saija.himanka@ehyt.fi::2024c4cf-ca69-4ea3-a766-2b7fe5608244" providerId="AD" clId="Web-{B2F3357A-5A28-1836-9F38-94F6BC42B408}"/>
    <pc:docChg chg="addSld delSld">
      <pc:chgData name="Saija Himanka" userId="S::saija.himanka@ehyt.fi::2024c4cf-ca69-4ea3-a766-2b7fe5608244" providerId="AD" clId="Web-{B2F3357A-5A28-1836-9F38-94F6BC42B408}" dt="2023-01-24T13:14:25.685" v="1"/>
      <pc:docMkLst>
        <pc:docMk/>
      </pc:docMkLst>
      <pc:sldChg chg="add del replId">
        <pc:chgData name="Saija Himanka" userId="S::saija.himanka@ehyt.fi::2024c4cf-ca69-4ea3-a766-2b7fe5608244" providerId="AD" clId="Web-{B2F3357A-5A28-1836-9F38-94F6BC42B408}" dt="2023-01-24T13:14:25.685" v="1"/>
        <pc:sldMkLst>
          <pc:docMk/>
          <pc:sldMk cId="1283544330" sldId="284"/>
        </pc:sldMkLst>
      </pc:sldChg>
    </pc:docChg>
  </pc:docChgLst>
  <pc:docChgLst>
    <pc:chgData name="Nikki Pesonen" userId="c9dd38ab-4f7f-45b8-b11d-00ad4bdd90d8" providerId="ADAL" clId="{019144A1-E33D-4DD7-8099-500B1E61FA6A}"/>
    <pc:docChg chg="custSel addSld modSld">
      <pc:chgData name="Nikki Pesonen" userId="c9dd38ab-4f7f-45b8-b11d-00ad4bdd90d8" providerId="ADAL" clId="{019144A1-E33D-4DD7-8099-500B1E61FA6A}" dt="2023-11-20T11:48:40.881" v="152" actId="732"/>
      <pc:docMkLst>
        <pc:docMk/>
      </pc:docMkLst>
      <pc:sldChg chg="modSp add mod">
        <pc:chgData name="Nikki Pesonen" userId="c9dd38ab-4f7f-45b8-b11d-00ad4bdd90d8" providerId="ADAL" clId="{019144A1-E33D-4DD7-8099-500B1E61FA6A}" dt="2023-11-20T11:48:27.773" v="151" actId="732"/>
        <pc:sldMkLst>
          <pc:docMk/>
          <pc:sldMk cId="2555884064" sldId="259"/>
        </pc:sldMkLst>
        <pc:picChg chg="mod modCrop">
          <ac:chgData name="Nikki Pesonen" userId="c9dd38ab-4f7f-45b8-b11d-00ad4bdd90d8" providerId="ADAL" clId="{019144A1-E33D-4DD7-8099-500B1E61FA6A}" dt="2023-11-20T11:48:27.773" v="151" actId="732"/>
          <ac:picMkLst>
            <pc:docMk/>
            <pc:sldMk cId="2555884064" sldId="259"/>
            <ac:picMk id="6" creationId="{D57DB049-2ABE-46C6-91AD-BB67B9F29DF3}"/>
          </ac:picMkLst>
        </pc:picChg>
      </pc:sldChg>
      <pc:sldChg chg="modSp mod">
        <pc:chgData name="Nikki Pesonen" userId="c9dd38ab-4f7f-45b8-b11d-00ad4bdd90d8" providerId="ADAL" clId="{019144A1-E33D-4DD7-8099-500B1E61FA6A}" dt="2023-11-20T11:48:40.881" v="152" actId="732"/>
        <pc:sldMkLst>
          <pc:docMk/>
          <pc:sldMk cId="2443536724" sldId="264"/>
        </pc:sldMkLst>
        <pc:spChg chg="mod">
          <ac:chgData name="Nikki Pesonen" userId="c9dd38ab-4f7f-45b8-b11d-00ad4bdd90d8" providerId="ADAL" clId="{019144A1-E33D-4DD7-8099-500B1E61FA6A}" dt="2023-11-20T11:45:27.621" v="72" actId="20577"/>
          <ac:spMkLst>
            <pc:docMk/>
            <pc:sldMk cId="2443536724" sldId="264"/>
            <ac:spMk id="3" creationId="{4F6189CE-F7F8-64D1-242A-7A8BAEE262FF}"/>
          </ac:spMkLst>
        </pc:spChg>
        <pc:picChg chg="mod modCrop">
          <ac:chgData name="Nikki Pesonen" userId="c9dd38ab-4f7f-45b8-b11d-00ad4bdd90d8" providerId="ADAL" clId="{019144A1-E33D-4DD7-8099-500B1E61FA6A}" dt="2023-11-20T11:48:40.881" v="152" actId="732"/>
          <ac:picMkLst>
            <pc:docMk/>
            <pc:sldMk cId="2443536724" sldId="264"/>
            <ac:picMk id="5" creationId="{755D7CC5-0C5B-4EF1-8E0D-5C318C20F536}"/>
          </ac:picMkLst>
        </pc:picChg>
      </pc:sldChg>
      <pc:sldChg chg="modSp mod">
        <pc:chgData name="Nikki Pesonen" userId="c9dd38ab-4f7f-45b8-b11d-00ad4bdd90d8" providerId="ADAL" clId="{019144A1-E33D-4DD7-8099-500B1E61FA6A}" dt="2023-11-20T11:47:31.202" v="134" actId="20577"/>
        <pc:sldMkLst>
          <pc:docMk/>
          <pc:sldMk cId="227267638" sldId="273"/>
        </pc:sldMkLst>
        <pc:spChg chg="mod">
          <ac:chgData name="Nikki Pesonen" userId="c9dd38ab-4f7f-45b8-b11d-00ad4bdd90d8" providerId="ADAL" clId="{019144A1-E33D-4DD7-8099-500B1E61FA6A}" dt="2023-11-20T11:47:27.987" v="132" actId="20577"/>
          <ac:spMkLst>
            <pc:docMk/>
            <pc:sldMk cId="227267638" sldId="273"/>
            <ac:spMk id="2" creationId="{B6B1F57B-7083-3209-6832-A3A86C2F249F}"/>
          </ac:spMkLst>
        </pc:spChg>
        <pc:spChg chg="mod">
          <ac:chgData name="Nikki Pesonen" userId="c9dd38ab-4f7f-45b8-b11d-00ad4bdd90d8" providerId="ADAL" clId="{019144A1-E33D-4DD7-8099-500B1E61FA6A}" dt="2023-11-20T11:47:31.202" v="134" actId="20577"/>
          <ac:spMkLst>
            <pc:docMk/>
            <pc:sldMk cId="227267638" sldId="273"/>
            <ac:spMk id="3" creationId="{4F6189CE-F7F8-64D1-242A-7A8BAEE262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>
            <a:extLst>
              <a:ext uri="{FF2B5EF4-FFF2-40B4-BE49-F238E27FC236}">
                <a16:creationId xmlns:a16="http://schemas.microsoft.com/office/drawing/2014/main" id="{5007F9DD-1BFB-4FE3-8AE9-8398AE4A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8636D5B-E398-47CA-B0A2-4A1932EFD1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77875"/>
            <a:ext cx="68199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A290E41-FA66-4065-ADBC-7EA0CD79465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noProof="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95D1194-B1C7-4E43-BE7F-4DA0CAFA188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D852C53-D9F9-4FE8-BCD5-DC9429D482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9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9E1601B-5E93-4180-B2E7-7A312037D5C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9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1C90DC3D-DAF8-4AFF-9DC7-2EE4CD34FB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9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62F0FFE-805A-47FB-B985-512072F21F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385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126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256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165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0155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578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950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65146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5173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439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664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847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77802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8941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3181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25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7976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937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801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9107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16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581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355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6725" cy="38338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62F0FFE-805A-47FB-B985-512072F21F8B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093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62" y="548680"/>
            <a:ext cx="914558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37A38E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62" y="1773238"/>
            <a:ext cx="10729192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 </a:t>
            </a:r>
          </a:p>
        </p:txBody>
      </p:sp>
    </p:spTree>
    <p:extLst>
      <p:ext uri="{BB962C8B-B14F-4D97-AF65-F5344CB8AC3E}">
        <p14:creationId xmlns:p14="http://schemas.microsoft.com/office/powerpoint/2010/main" val="169251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EAE5C52-9C86-41C5-BC3B-6AA2E4FBE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62" y="548680"/>
            <a:ext cx="914558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62" y="1773238"/>
            <a:ext cx="10729192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82028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1B36068-B850-4CC6-85D4-087D7A204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62" y="548680"/>
            <a:ext cx="914558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62" y="1773238"/>
            <a:ext cx="10729192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259032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2178" y="548680"/>
            <a:ext cx="9001572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37A38E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AA559EB-11E7-4DD5-92FA-B9371EBCB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78" y="1825625"/>
            <a:ext cx="546762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981506B-DD20-4169-9402-00C27D5AB4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2818" y="1825625"/>
            <a:ext cx="525658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68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274" y="1916832"/>
            <a:ext cx="9001572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7A38E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5304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29DAC1B-FADA-4465-B9FE-7A1B810E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10" y="692696"/>
            <a:ext cx="489654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210" y="1773238"/>
            <a:ext cx="4896544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28971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DEBBF2E-2D59-4BDC-9299-686C2C346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10" y="692696"/>
            <a:ext cx="489654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210" y="1773238"/>
            <a:ext cx="4896544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393066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B4E3074-CA1D-42C8-9A81-2CFC341E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10" y="692696"/>
            <a:ext cx="5328592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210" y="1773238"/>
            <a:ext cx="5328592" cy="3095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98889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0ADD9C-DB25-4D18-B9FE-B30E353C4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10" y="692696"/>
            <a:ext cx="5328592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210" y="1773238"/>
            <a:ext cx="5328592" cy="345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7973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405D715-D758-403D-9B82-B10065EE4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162" y="548680"/>
            <a:ext cx="914558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162" y="1773238"/>
            <a:ext cx="10729192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8610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6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22" r:id="rId9"/>
    <p:sldLayoutId id="2147484031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yt.f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vinpainkesaan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ampaigns/world-no-tobacco-da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://www.savutonsuomi.f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nnottomienyo.f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yt.fi/lahjoita-lampo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t-viikko.f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iviikko.f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alapselleraitisjoulu.f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tkl.fi/tapahtumat/vanhustenviikk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pt-verkosto.fi/overdose-awareness-da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yt.fi/tyokalut-ja-materiaal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paton.fi/" TargetMode="External"/><Relationship Id="rId2" Type="http://schemas.openxmlformats.org/officeDocument/2006/relationships/hyperlink" Target="http://www.ept-verkosto.f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6CE33C-2DFF-4584-A401-060A47CCF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10" y="692696"/>
            <a:ext cx="4896544" cy="2448272"/>
          </a:xfrm>
        </p:spPr>
        <p:txBody>
          <a:bodyPr>
            <a:normAutofit/>
          </a:bodyPr>
          <a:lstStyle/>
          <a:p>
            <a:r>
              <a:rPr lang="fi-FI"/>
              <a:t>Ehkäisevän päihdetyön kampanjat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F66449-40CB-4F61-8DA7-37BB6BD0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210" y="3789040"/>
            <a:ext cx="4896544" cy="1080119"/>
          </a:xfrm>
        </p:spPr>
        <p:txBody>
          <a:bodyPr/>
          <a:lstStyle/>
          <a:p>
            <a:r>
              <a:rPr lang="fi-FI"/>
              <a:t>EHYT ry</a:t>
            </a:r>
          </a:p>
        </p:txBody>
      </p:sp>
    </p:spTree>
    <p:extLst>
      <p:ext uri="{BB962C8B-B14F-4D97-AF65-F5344CB8AC3E}">
        <p14:creationId xmlns:p14="http://schemas.microsoft.com/office/powerpoint/2010/main" val="411268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Kippistä kohtuudella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Kippistä kohtuudella -kampanjan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411534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Hakematta paras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Hakematta paras -kampanja muistuttaa, että alkoholia ei pidä välittää alaikäiselle nuorelle.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Usein nuori saa alkoholia perhepiiristä, vanhemmilta, täysi-ikäisiltä sisaruksilta tai täysi-ikäisiltä kavereiltaan.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Hakematta paras -kampanja toteutetaan toukokuun lopulla EHYTin somekanavissa.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hlinkClick r:id="rId3"/>
              </a:rPr>
              <a:t>www.ehyt.fi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A4A4DF-1788-8FB2-98CA-6DF86A269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3951600"/>
            <a:ext cx="5575618" cy="278780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118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Selvin päin </a:t>
            </a:r>
            <a:r>
              <a:rPr lang="fi-FI" dirty="0"/>
              <a:t>kesään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6084078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Raittiuden ystävien koordinoima kampanja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koulujen kesälomien alkamisviikonloppuna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kannustaa nuoria päihteettömään juhlintaan ja elämäntapaan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hlinkClick r:id="rId3"/>
              </a:rPr>
              <a:t>www.selvinpainkesaan.fi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D76E16-8262-4391-D1A4-E0431968C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27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Selvin päin kesään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</a:t>
            </a:r>
            <a:r>
              <a:rPr lang="fi-FI"/>
              <a:t>Selvin päin kesään</a:t>
            </a:r>
            <a:r>
              <a:rPr lang="fi-FI">
                <a:solidFill>
                  <a:srgbClr val="000000"/>
                </a:solidFill>
                <a:latin typeface="Riposte"/>
              </a:rPr>
              <a:t> -kampanjan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389512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Savuttomuuskampanjat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Kansainvälinen tupakaton </a:t>
            </a:r>
            <a:r>
              <a:rPr lang="fi-FI">
                <a:solidFill>
                  <a:srgbClr val="000000"/>
                </a:solidFill>
              </a:rPr>
              <a:t>päivä 31.5.2024</a:t>
            </a:r>
            <a:endParaRPr lang="fi-FI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World No Tobacco Day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WHO perusti vuonna 1987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hlinkClick r:id="rId3"/>
              </a:rPr>
              <a:t>www.who.int/campaigns/world-no-tobacco-day</a:t>
            </a:r>
            <a:endParaRPr lang="fi-FI" sz="24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Savuton Suomi </a:t>
            </a:r>
            <a:r>
              <a:rPr lang="fi-FI">
                <a:solidFill>
                  <a:srgbClr val="000000"/>
                </a:solidFill>
              </a:rPr>
              <a:t>päivä 30.8.2024</a:t>
            </a:r>
            <a:endParaRPr lang="fi-FI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Savuton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Suomi 2030 -verkosto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hlinkClick r:id="rId4"/>
              </a:rPr>
              <a:t>www.savutonsuomi.fi</a:t>
            </a:r>
            <a:endParaRPr lang="fi-FI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B7AC698-AF16-F562-29C8-CD311B01A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18" y="1773238"/>
            <a:ext cx="4633770" cy="4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1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Savuttomuuskampanjat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</a:t>
            </a:r>
            <a:r>
              <a:rPr lang="fi-FI"/>
              <a:t>savuttomuus</a:t>
            </a:r>
            <a:r>
              <a:rPr lang="fi-FI">
                <a:solidFill>
                  <a:srgbClr val="000000"/>
                </a:solidFill>
                <a:latin typeface="Riposte"/>
              </a:rPr>
              <a:t>kampanjoiden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61782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Asunnottomien yö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7772670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17.10. YK:n köyhyyden ja syrjäytymisen vastaisena päivänä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Asunnottomien yötä koordinoi Asunnottomien yö -kansalaisliike </a:t>
            </a:r>
            <a:r>
              <a:rPr lang="fi-FI" b="0" i="0" dirty="0">
                <a:solidFill>
                  <a:srgbClr val="221F20"/>
                </a:solidFill>
                <a:effectLst/>
                <a:latin typeface="Riposte"/>
              </a:rPr>
              <a:t>Vailla vakinaista asuntoa ry:n</a:t>
            </a:r>
            <a:r>
              <a:rPr lang="fi-FI" dirty="0">
                <a:solidFill>
                  <a:srgbClr val="221F20"/>
                </a:solidFill>
                <a:latin typeface="Riposte"/>
              </a:rPr>
              <a:t> 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johdolla.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  <a:hlinkClick r:id="rId3"/>
              </a:rPr>
              <a:t>www.asunnottomienyo.fi</a:t>
            </a: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988D44-0B8D-A445-DB77-A4CC1668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29" y="2109216"/>
            <a:ext cx="2733619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8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Lahjoita lämpöä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6198378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haastaa ihmisiä neulomaan asunnottomille ja muille apua tarvitseville lapasia ja villasukkia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Kampanjaa koordinoivat EHYT </a:t>
            </a:r>
            <a:r>
              <a:rPr lang="fi-FI">
                <a:solidFill>
                  <a:srgbClr val="000000"/>
                </a:solidFill>
                <a:latin typeface="Riposte"/>
              </a:rPr>
              <a:t>ry ja</a:t>
            </a:r>
            <a:br>
              <a:rPr lang="fi-FI">
                <a:solidFill>
                  <a:srgbClr val="000000"/>
                </a:solidFill>
                <a:latin typeface="Riposte"/>
              </a:rPr>
            </a:br>
            <a:r>
              <a:rPr lang="fi-FI">
                <a:solidFill>
                  <a:srgbClr val="000000"/>
                </a:solidFill>
                <a:latin typeface="Riposte"/>
              </a:rPr>
              <a:t>A-klinikkasäätiö</a:t>
            </a: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  <a:hlinkClick r:id="rId3"/>
              </a:rPr>
              <a:t>www.ehyt.fi/lahjoita-lampoa</a:t>
            </a: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3E14BE14-603C-5F4E-3AE1-610CAAE31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95385"/>
              </p:ext>
            </p:extLst>
          </p:nvPr>
        </p:nvGraphicFramePr>
        <p:xfrm>
          <a:off x="7338171" y="0"/>
          <a:ext cx="485541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41106" imgH="6415777" progId="AcroExch.Document.DC">
                  <p:embed/>
                </p:oleObj>
              </mc:Choice>
              <mc:Fallback>
                <p:oleObj name="Acrobat Document" r:id="rId4" imgW="4541106" imgH="6415777" progId="AcroExch.Document.DC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E14BE14-603C-5F4E-3AE1-610CAAE31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8171" y="0"/>
                        <a:ext cx="485541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83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Asunnottomien yö ja Lahjoita lämpöä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Asunnottomien yön ja Lahjoita lämpöä -kampanjan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97000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Ehkäisevän päihdetyön 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marraskuun alussa, viikolla 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kohderyhmänä ensisijaisesti ehkäisevän työn parissa työskentelevät ammattilaiset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tavoitteena on tukea sote-alan ammattilaisia, vahvistaa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puheeksioton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käytäntöjä, lisätä päihteisiin liittyvää tietoutta sekä edistää päihteettömiä elintapoja ja päihdeongelmista kärsivien kansalaisten oikeuksia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viikkoa toteuttaa </a:t>
            </a:r>
            <a:r>
              <a:rPr lang="fi-FI" b="0" i="0" dirty="0">
                <a:solidFill>
                  <a:srgbClr val="221F20"/>
                </a:solidFill>
                <a:effectLst/>
                <a:latin typeface="Riposte"/>
              </a:rPr>
              <a:t>Ehkäisevän päihdetyön järjestöverkosto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, jota koordinoi EHYT 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  <a:hlinkClick r:id="rId3"/>
              </a:rPr>
              <a:t>www.ept-viikko.fi</a:t>
            </a: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391824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57DB049-2ABE-46C6-91AD-BB67B9F29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" b="3224"/>
          <a:stretch/>
        </p:blipFill>
        <p:spPr>
          <a:xfrm>
            <a:off x="1272258" y="-1"/>
            <a:ext cx="103691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Ehkäisevän päihdetyön 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</a:t>
            </a:r>
            <a:r>
              <a:rPr lang="fi-FI"/>
              <a:t>EPT-viikon</a:t>
            </a:r>
            <a:r>
              <a:rPr lang="fi-FI">
                <a:solidFill>
                  <a:srgbClr val="000000"/>
                </a:solidFill>
                <a:latin typeface="Riposte"/>
              </a:rPr>
              <a:t>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218273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Kansallinen peliviikko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7091014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viikolla 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pelikasvatuksen ja pelikulttuurin teemaviikko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pyrkii lisäämään tietoon perustuvaa keskustelua mediassa ja tarjoaa kasvattajille tietoa pelaamiseen liittyvistä kasvatuskysymyksistä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Peliviikkoa koordinoi Opetus- ja kulttuuriministeriön alainen Kansallinen audiovisuaalinen instituutti.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  <a:hlinkClick r:id="rId3"/>
              </a:rPr>
              <a:t>www.peliviikko.fi</a:t>
            </a: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676C9C-CC35-D016-552D-58E8B37A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6" y="202307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Kansallinen peliviikko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peli</a:t>
            </a:r>
            <a:r>
              <a:rPr lang="fi-FI"/>
              <a:t>viikon</a:t>
            </a:r>
            <a:r>
              <a:rPr lang="fi-FI">
                <a:solidFill>
                  <a:srgbClr val="000000"/>
                </a:solidFill>
                <a:latin typeface="Riposte"/>
              </a:rPr>
              <a:t>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381915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61" y="548680"/>
            <a:ext cx="5019871" cy="794469"/>
          </a:xfrm>
        </p:spPr>
        <p:txBody>
          <a:bodyPr anchor="ctr">
            <a:normAutofit/>
          </a:bodyPr>
          <a:lstStyle/>
          <a:p>
            <a:r>
              <a:rPr lang="fi-FI"/>
              <a:t>Joulukampanjat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5444484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000000"/>
                </a:solidFill>
                <a:effectLst/>
                <a:latin typeface="Riposte"/>
              </a:rPr>
              <a:t>Anna lapselle raitis joulu -kampanjan tavoitteena 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on saada lasten vanhemmat ja muut joulua yhdessä lasten kanssa viettävät aikuiset miettimään ja vähentämään alkoholin kulutustaan sekä turvaamaan lapsille päihteetön ja raitis joulu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pääjärjestäjänä </a:t>
            </a:r>
            <a:r>
              <a:rPr lang="fi-FI" b="0" i="0" dirty="0">
                <a:solidFill>
                  <a:srgbClr val="221F20"/>
                </a:solidFill>
                <a:effectLst/>
                <a:latin typeface="Riposte"/>
              </a:rPr>
              <a:t>Raittiuden Ystävät 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u="sng" dirty="0">
                <a:solidFill>
                  <a:srgbClr val="221F20"/>
                </a:solidFill>
                <a:effectLst/>
                <a:latin typeface="Riposte"/>
                <a:hlinkClick r:id="rId3"/>
              </a:rPr>
              <a:t>www.annalapselleraitisjoulu.fi</a:t>
            </a:r>
            <a:endParaRPr lang="fi-FI" b="0" i="0" u="sng" dirty="0">
              <a:solidFill>
                <a:srgbClr val="221F2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 u="sng" dirty="0">
              <a:solidFill>
                <a:srgbClr val="221F2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  <p:pic>
        <p:nvPicPr>
          <p:cNvPr id="5" name="Kuva 4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99B92DA5-406F-6FDC-1A4E-29A039FBF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43" y="243193"/>
            <a:ext cx="5677548" cy="56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Joulukampanjat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joulukampanjoiden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63540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Muita kampanjoita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b="0" i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Riposte"/>
              </a:rPr>
              <a:t>Vanhusten viikko </a:t>
            </a:r>
            <a:r>
              <a:rPr lang="fi-FI">
                <a:solidFill>
                  <a:srgbClr val="231F20"/>
                </a:solidFill>
                <a:latin typeface="Source Sans Pro" panose="020B0503030403020204" pitchFamily="34" charset="0"/>
              </a:rPr>
              <a:t>6</a:t>
            </a:r>
            <a:r>
              <a:rPr lang="fi-FI" b="0" i="0">
                <a:solidFill>
                  <a:srgbClr val="231F20"/>
                </a:solidFill>
                <a:effectLst/>
                <a:latin typeface="Source Sans Pro" panose="020B0503030403020204" pitchFamily="34" charset="0"/>
              </a:rPr>
              <a:t>.-</a:t>
            </a:r>
            <a:r>
              <a:rPr lang="fi-FI">
                <a:solidFill>
                  <a:srgbClr val="231F20"/>
                </a:solidFill>
                <a:latin typeface="Source Sans Pro" panose="020B0503030403020204" pitchFamily="34" charset="0"/>
              </a:rPr>
              <a:t>13</a:t>
            </a:r>
            <a:r>
              <a:rPr lang="fi-FI" b="0" i="0">
                <a:solidFill>
                  <a:srgbClr val="231F20"/>
                </a:solidFill>
                <a:effectLst/>
                <a:latin typeface="Source Sans Pro" panose="020B0503030403020204" pitchFamily="34" charset="0"/>
              </a:rPr>
              <a:t>.10.2024</a:t>
            </a:r>
            <a:br>
              <a:rPr lang="fi-FI">
                <a:solidFill>
                  <a:srgbClr val="000000"/>
                </a:solidFill>
                <a:latin typeface="Riposte"/>
              </a:rPr>
            </a:br>
            <a:r>
              <a:rPr lang="fi-FI">
                <a:solidFill>
                  <a:srgbClr val="000000"/>
                </a:solidFill>
                <a:latin typeface="Riposte"/>
                <a:hlinkClick r:id="rId3"/>
              </a:rPr>
              <a:t>https://vtkl.fi/tapahtumat/vanhustenviikko</a:t>
            </a:r>
            <a:endParaRPr lang="fi-FI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000000"/>
                </a:solidFill>
                <a:effectLst/>
                <a:latin typeface="Riposte"/>
              </a:rPr>
              <a:t>Overdose awareness day 31.8.</a:t>
            </a:r>
            <a:br>
              <a:rPr lang="fi-FI" b="0" i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>
                <a:solidFill>
                  <a:srgbClr val="000000"/>
                </a:solidFill>
                <a:effectLst/>
                <a:latin typeface="Riposte"/>
                <a:hlinkClick r:id="rId4"/>
              </a:rPr>
              <a:t>https://www.ept-verkosto.fi/overdose-awareness-day</a:t>
            </a:r>
            <a:endParaRPr lang="fi-FI" b="0" i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Riposte"/>
              </a:rPr>
              <a:t>Huumeisiin kuolleiden muistopäivät pyhäinpäivän aikaan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382098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913193-4FEC-40D6-9171-BFCDB1238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Kampanjavuosikello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4AEF05-B521-4D5D-8068-0A7FC959F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6696744" cy="45360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Julistetta voi </a:t>
            </a:r>
            <a:r>
              <a:rPr lang="fi-FI"/>
              <a:t>käyttää seinällä </a:t>
            </a:r>
            <a:r>
              <a:rPr lang="fi-FI" dirty="0"/>
              <a:t>muistuttamassa ehkäisevän päihdetyön kampanjoista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Ulkokehällä tilaa omille merkinnöille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www.ehyt.fi/tyokalut-ja-materiaalit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26CFC56-D4AB-3134-308E-A59B82622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10414"/>
              </p:ext>
            </p:extLst>
          </p:nvPr>
        </p:nvGraphicFramePr>
        <p:xfrm>
          <a:off x="7354957" y="-1"/>
          <a:ext cx="4838631" cy="684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415596" imgH="9075262" progId="AcroExch.Document.DC">
                  <p:embed/>
                </p:oleObj>
              </mc:Choice>
              <mc:Fallback>
                <p:oleObj name="Acrobat Document" r:id="rId4" imgW="6415596" imgH="9075262" progId="AcroExch.Document.DC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26CFC56-D4AB-3134-308E-A59B82622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4957" y="-1"/>
                        <a:ext cx="4838631" cy="684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8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Tipaton tammikuu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Tipaton tammikuu -kampanjaa järjestää </a:t>
            </a:r>
            <a:r>
              <a:rPr lang="fi-FI" b="0" i="0" u="sng" dirty="0">
                <a:solidFill>
                  <a:srgbClr val="221F20"/>
                </a:solidFill>
                <a:effectLst/>
                <a:hlinkClick r:id="rId2"/>
              </a:rPr>
              <a:t>Ehkäisevän päihdetyön järjestöverkosto</a:t>
            </a:r>
            <a:r>
              <a:rPr lang="fi-FI" b="0" i="0" dirty="0">
                <a:solidFill>
                  <a:srgbClr val="000000"/>
                </a:solidFill>
                <a:effectLst/>
              </a:rPr>
              <a:t>, jota EHYT koordinoi.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Tipaton on vakiintunut suomalainen perinne, joka on tiettävästi järjestetty ensimmäisen kerran jo vuonna 1942.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Noin 14–18 prosenttia alkoholia käyttävistä aikuisista viettää Tipatonta.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Tipattomalle voi ryhtyä itselleen sopivalla tavalla, esimerkiksi viettämällä kuukauden kokonaan ilman alkoholia, tai vähentämällä alkoholin käyttöä. Ennen kaikkea Tipattoman tarkoituksena on pysähtyä miettimään omaa suhdetta alkoholiin.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hlinkClick r:id="rId3"/>
              </a:rPr>
              <a:t>www.tipaton.fi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Tipaton tammikuu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2" y="1773238"/>
            <a:ext cx="6696744" cy="4536082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Vuoden 2024 </a:t>
            </a:r>
            <a:r>
              <a:rPr lang="fi-FI" dirty="0">
                <a:solidFill>
                  <a:srgbClr val="000000"/>
                </a:solidFill>
              </a:rPr>
              <a:t>Tipaton jatkaa 2022 alkanutta teemaa ”Löydä uusia tottumuksia”.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Voisiko alkoholin tilalle löytyä uusia tottumuksia ja tapoja. Onko alkoholin käytön taustalla tuttu käyttäytymismalli tai tilanne, jossa on ”aina ennenkin otettu”?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Tipattomaan tammikuuhun on </a:t>
            </a:r>
            <a:r>
              <a:rPr lang="fi-FI">
                <a:solidFill>
                  <a:srgbClr val="000000"/>
                </a:solidFill>
              </a:rPr>
              <a:t>tuotettu uutena kampanjamateriaalina somekuvia ja huoneentaulu-flyeriä. </a:t>
            </a: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5D7CC5-0C5B-4EF1-8E0D-5C318C20F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3011"/>
          <a:stretch/>
        </p:blipFill>
        <p:spPr>
          <a:xfrm>
            <a:off x="7176052" y="1"/>
            <a:ext cx="5017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3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Tipaton tammikuu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tapahtuu Tipattoman </a:t>
            </a:r>
            <a:r>
              <a:rPr lang="fi-FI">
                <a:solidFill>
                  <a:srgbClr val="000000"/>
                </a:solidFill>
                <a:latin typeface="Riposte"/>
              </a:rPr>
              <a:t>tammikuun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16416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Huumeita liikenteessä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000000"/>
                </a:solidFill>
                <a:effectLst/>
              </a:rPr>
              <a:t>Huhtikussa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Huumeita</a:t>
            </a:r>
            <a:r>
              <a:rPr lang="fi-FI" b="0" i="0">
                <a:solidFill>
                  <a:srgbClr val="000000"/>
                </a:solidFill>
                <a:effectLst/>
              </a:rPr>
              <a:t>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liikenteessä -kampanjan tavoitteena on rohkaista huoltajia, kasvattajia sekä nuorten kanssa työskenteleviä keskustelemaan nuorten kanssa siitä, </a:t>
            </a:r>
            <a:r>
              <a:rPr lang="fi-FI" b="0" i="0">
                <a:solidFill>
                  <a:srgbClr val="000000"/>
                </a:solidFill>
                <a:effectLst/>
              </a:rPr>
              <a:t>kuinka päihteet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vaikuttavat liikenneturvallisuuteen.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Kampanjalla halutaan lisätä tietoisuutta ja ehkäistä vaaratilanteita.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</a:rPr>
              <a:t>On tärkeää, että nuorelle tulee tunne siitä, </a:t>
            </a:r>
            <a:r>
              <a:rPr lang="fi-FI" b="0" i="0">
                <a:solidFill>
                  <a:srgbClr val="000000"/>
                </a:solidFill>
                <a:effectLst/>
              </a:rPr>
              <a:t>että päihteistä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voi puhua luottamuksellisesti sekä avoimesti ilman pelkoa seurauksista.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Huumeita liikenteessä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Riposte"/>
              </a:rPr>
              <a:t>Täydennä </a:t>
            </a:r>
            <a:r>
              <a:rPr lang="fi-FI" dirty="0">
                <a:solidFill>
                  <a:srgbClr val="000000"/>
                </a:solidFill>
              </a:rPr>
              <a:t>tähän</a:t>
            </a:r>
            <a:r>
              <a:rPr lang="fi-FI" dirty="0">
                <a:solidFill>
                  <a:srgbClr val="000000"/>
                </a:solidFill>
                <a:latin typeface="Riposte"/>
              </a:rPr>
              <a:t> diaan, mitä teidän toiminnassanne </a:t>
            </a:r>
            <a:r>
              <a:rPr lang="fi-FI">
                <a:solidFill>
                  <a:srgbClr val="000000"/>
                </a:solidFill>
                <a:latin typeface="Riposte"/>
              </a:rPr>
              <a:t>tapahtuu Huumeita liikenteessä -kampanjan tiimoilta (mitä toimintaa, koska, kuka vastaa järjestelyistä, mitkä ovat kohderyhmä ja tavoitteet).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85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1F57B-7083-3209-6832-A3A86C2F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Kippistä kohtuudella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6189CE-F7F8-64D1-242A-7A8BAEE2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Riposte"/>
              </a:rPr>
              <a:t>EHYT ry ja Aivovammaliitto yhteistyössä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Riposte"/>
              </a:rPr>
              <a:t>ennen vappua 24.–30.4.2024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Riposte"/>
              </a:rPr>
              <a:t>Kampanja muistuttaa turvallisen juhlimisen tärkeydestä ja antaa vinkkejä oman alkoholinkäytön vähentämiseen.</a:t>
            </a:r>
            <a:endParaRPr lang="fi-FI" dirty="0">
              <a:solidFill>
                <a:srgbClr val="000000"/>
              </a:solidFill>
              <a:latin typeface="Riposte"/>
            </a:endParaRPr>
          </a:p>
        </p:txBody>
      </p:sp>
    </p:spTree>
    <p:extLst>
      <p:ext uri="{BB962C8B-B14F-4D97-AF65-F5344CB8AC3E}">
        <p14:creationId xmlns:p14="http://schemas.microsoft.com/office/powerpoint/2010/main" val="920784570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C5993AEDD27C498ADDFF1D235B1620" ma:contentTypeVersion="19" ma:contentTypeDescription="Luo uusi asiakirja." ma:contentTypeScope="" ma:versionID="acc5b86ea16507f657db4a8c9cd7b8b4">
  <xsd:schema xmlns:xsd="http://www.w3.org/2001/XMLSchema" xmlns:xs="http://www.w3.org/2001/XMLSchema" xmlns:p="http://schemas.microsoft.com/office/2006/metadata/properties" xmlns:ns2="6e94f905-ee91-41e5-8410-f451e943875e" xmlns:ns3="28cce728-323e-41c5-b3cd-616baf5843f0" targetNamespace="http://schemas.microsoft.com/office/2006/metadata/properties" ma:root="true" ma:fieldsID="f3235ce101ffcee61a3b1e885d99dc5c" ns2:_="" ns3:_="">
    <xsd:import namespace="6e94f905-ee91-41e5-8410-f451e943875e"/>
    <xsd:import namespace="28cce728-323e-41c5-b3cd-616baf5843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Pv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4f905-ee91-41e5-8410-f451e9438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vm" ma:index="25" nillable="true" ma:displayName="Pvm" ma:format="DateTime" ma:internalName="Pvm">
      <xsd:simpleType>
        <xsd:restriction base="dms:DateTim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ce728-323e-41c5-b3cd-616baf5843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13177a-12f7-46d8-9e06-9710b68e660e}" ma:internalName="TaxCatchAll" ma:showField="CatchAllData" ma:web="28cce728-323e-41c5-b3cd-616baf5843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cce728-323e-41c5-b3cd-616baf5843f0" xsi:nil="true"/>
    <lcf76f155ced4ddcb4097134ff3c332f xmlns="6e94f905-ee91-41e5-8410-f451e943875e">
      <Terms xmlns="http://schemas.microsoft.com/office/infopath/2007/PartnerControls"/>
    </lcf76f155ced4ddcb4097134ff3c332f>
    <Pvm xmlns="6e94f905-ee91-41e5-8410-f451e94387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465E7-D05E-4775-BB79-137195560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4f905-ee91-41e5-8410-f451e943875e"/>
    <ds:schemaRef ds:uri="28cce728-323e-41c5-b3cd-616baf584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DA94E3-E2FD-444F-B6E7-10F718EA4E7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cce728-323e-41c5-b3cd-616baf5843f0"/>
    <ds:schemaRef ds:uri="http://schemas.microsoft.com/office/2006/metadata/properties"/>
    <ds:schemaRef ds:uri="6e94f905-ee91-41e5-8410-f451e943875e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5F0974-096F-4AA5-8907-2123E0D392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852</Words>
  <Application>Microsoft Office PowerPoint</Application>
  <PresentationFormat>Mukautettu</PresentationFormat>
  <Paragraphs>127</Paragraphs>
  <Slides>25</Slides>
  <Notes>23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Arial</vt:lpstr>
      <vt:lpstr>Riposte</vt:lpstr>
      <vt:lpstr>Source Sans Pro</vt:lpstr>
      <vt:lpstr>Times New Roman</vt:lpstr>
      <vt:lpstr>Mukautettu suunnittelumalli</vt:lpstr>
      <vt:lpstr>Acrobat Document</vt:lpstr>
      <vt:lpstr>Ehkäisevän päihdetyön kampanjat</vt:lpstr>
      <vt:lpstr>PowerPoint-esitys</vt:lpstr>
      <vt:lpstr>Kampanjavuosikello</vt:lpstr>
      <vt:lpstr>Tipaton tammikuu</vt:lpstr>
      <vt:lpstr>Tipaton tammikuu</vt:lpstr>
      <vt:lpstr>Tipaton tammikuu</vt:lpstr>
      <vt:lpstr>Huumeita liikenteessä</vt:lpstr>
      <vt:lpstr>Huumeita liikenteessä</vt:lpstr>
      <vt:lpstr>Kippistä kohtuudella</vt:lpstr>
      <vt:lpstr>Kippistä kohtuudella</vt:lpstr>
      <vt:lpstr>Hakematta paras</vt:lpstr>
      <vt:lpstr>Selvin päin kesään</vt:lpstr>
      <vt:lpstr>Selvin päin kesään</vt:lpstr>
      <vt:lpstr>Savuttomuuskampanjat</vt:lpstr>
      <vt:lpstr>Savuttomuuskampanjat</vt:lpstr>
      <vt:lpstr>Asunnottomien yö</vt:lpstr>
      <vt:lpstr>Lahjoita lämpöä</vt:lpstr>
      <vt:lpstr>Asunnottomien yö ja Lahjoita lämpöä</vt:lpstr>
      <vt:lpstr>Ehkäisevän päihdetyön viikko</vt:lpstr>
      <vt:lpstr>Ehkäisevän päihdetyön viikko</vt:lpstr>
      <vt:lpstr>Kansallinen peliviikko</vt:lpstr>
      <vt:lpstr>Kansallinen peliviikko</vt:lpstr>
      <vt:lpstr>Joulukampanjat</vt:lpstr>
      <vt:lpstr>Joulukampanjat</vt:lpstr>
      <vt:lpstr>Muita kampanjoita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kaisikki Pasanen</dc:creator>
  <cp:lastModifiedBy>Nikki Pesonen</cp:lastModifiedBy>
  <cp:revision>14</cp:revision>
  <cp:lastPrinted>1601-01-01T00:00:00Z</cp:lastPrinted>
  <dcterms:created xsi:type="dcterms:W3CDTF">1601-01-01T00:00:00Z</dcterms:created>
  <dcterms:modified xsi:type="dcterms:W3CDTF">2024-01-11T12:58:43Z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0x010100A1C5993AEDD27C498ADDFF1D235B1620</vt:lpwstr>
  </property>
  <property fmtid="{D5CDD505-2E9C-101B-9397-08002B2CF9AE}" pid="3" name="MediaServiceImageTags">
    <vt:lpwstr/>
  </property>
</Properties>
</file>