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4" r:id="rId5"/>
  </p:sldMasterIdLst>
  <p:notesMasterIdLst>
    <p:notesMasterId r:id="rId17"/>
  </p:notesMasterIdLst>
  <p:sldIdLst>
    <p:sldId id="271" r:id="rId6"/>
    <p:sldId id="260" r:id="rId7"/>
    <p:sldId id="258" r:id="rId8"/>
    <p:sldId id="261" r:id="rId9"/>
    <p:sldId id="267" r:id="rId10"/>
    <p:sldId id="270" r:id="rId11"/>
    <p:sldId id="262" r:id="rId12"/>
    <p:sldId id="269" r:id="rId13"/>
    <p:sldId id="264" r:id="rId14"/>
    <p:sldId id="257" r:id="rId15"/>
    <p:sldId id="265" r:id="rId16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618"/>
    <a:srgbClr val="CDE5F1"/>
    <a:srgbClr val="3EABD8"/>
    <a:srgbClr val="F05A23"/>
    <a:srgbClr val="004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117" autoAdjust="0"/>
    <p:restoredTop sz="82593" autoAdjust="0"/>
  </p:normalViewPr>
  <p:slideViewPr>
    <p:cSldViewPr snapToGrid="0" snapToObjects="1">
      <p:cViewPr varScale="1">
        <p:scale>
          <a:sx n="94" d="100"/>
          <a:sy n="94" d="100"/>
        </p:scale>
        <p:origin x="27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65C08-C756-4C58-A064-E8F94FE92A6B}" type="datetimeFigureOut">
              <a:rPr lang="fi-FI" smtClean="0"/>
              <a:t>26.04.2017</a:t>
            </a:fld>
            <a:endParaRPr lang="sv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BE1C0-E572-4428-899A-23560970C64C}" type="slidenum">
              <a:rPr lang="fi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8712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b="1" i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B8384-FA4B-4091-A8BB-459E142CE4CF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sv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80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9911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3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0239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21841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5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569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Källa: http://www.julkari.fi/bitstream/handle/10024/125568/THL_RAPO1_2015_web%20%281%29.pdf?sequence=1 </a:t>
            </a:r>
          </a:p>
          <a:p>
            <a:r>
              <a:rPr dirty="0"/>
              <a:t>Kom ihåg att nämna att även andra ämnen missbrukas än bara de som nämns här.  </a:t>
            </a:r>
            <a:endParaRPr lang="sv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996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7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3024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9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4022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E1C0-E572-4428-899A-23560970C64C}" type="slidenum">
              <a:rPr lang="fi-FI" smtClean="0"/>
              <a:t>10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4554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00476A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65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grpSp>
        <p:nvGrpSpPr>
          <p:cNvPr id="5" name="Group 36"/>
          <p:cNvGrpSpPr>
            <a:grpSpLocks/>
          </p:cNvGrpSpPr>
          <p:nvPr userDrawn="1"/>
        </p:nvGrpSpPr>
        <p:grpSpPr bwMode="auto">
          <a:xfrm>
            <a:off x="2897188" y="5270500"/>
            <a:ext cx="3275012" cy="123825"/>
            <a:chOff x="1201" y="2205"/>
            <a:chExt cx="3358" cy="126"/>
          </a:xfrm>
        </p:grpSpPr>
        <p:sp>
          <p:nvSpPr>
            <p:cNvPr id="6" name="Freeform 34"/>
            <p:cNvSpPr>
              <a:spLocks noEditPoints="1"/>
            </p:cNvSpPr>
            <p:nvPr userDrawn="1"/>
          </p:nvSpPr>
          <p:spPr bwMode="auto">
            <a:xfrm>
              <a:off x="2547" y="2205"/>
              <a:ext cx="2012" cy="126"/>
            </a:xfrm>
            <a:custGeom>
              <a:avLst/>
              <a:gdLst>
                <a:gd name="T0" fmla="*/ 0 w 12075"/>
                <a:gd name="T1" fmla="*/ 124 h 758"/>
                <a:gd name="T2" fmla="*/ 173 w 12075"/>
                <a:gd name="T3" fmla="*/ 57 h 758"/>
                <a:gd name="T4" fmla="*/ 355 w 12075"/>
                <a:gd name="T5" fmla="*/ 3 h 758"/>
                <a:gd name="T6" fmla="*/ 403 w 12075"/>
                <a:gd name="T7" fmla="*/ 124 h 758"/>
                <a:gd name="T8" fmla="*/ 524 w 12075"/>
                <a:gd name="T9" fmla="*/ 99 h 758"/>
                <a:gd name="T10" fmla="*/ 518 w 12075"/>
                <a:gd name="T11" fmla="*/ 124 h 758"/>
                <a:gd name="T12" fmla="*/ 634 w 12075"/>
                <a:gd name="T13" fmla="*/ 124 h 758"/>
                <a:gd name="T14" fmla="*/ 803 w 12075"/>
                <a:gd name="T15" fmla="*/ 28 h 758"/>
                <a:gd name="T16" fmla="*/ 766 w 12075"/>
                <a:gd name="T17" fmla="*/ 1 h 758"/>
                <a:gd name="T18" fmla="*/ 717 w 12075"/>
                <a:gd name="T19" fmla="*/ 11 h 758"/>
                <a:gd name="T20" fmla="*/ 695 w 12075"/>
                <a:gd name="T21" fmla="*/ 50 h 758"/>
                <a:gd name="T22" fmla="*/ 702 w 12075"/>
                <a:gd name="T23" fmla="*/ 98 h 758"/>
                <a:gd name="T24" fmla="*/ 739 w 12075"/>
                <a:gd name="T25" fmla="*/ 125 h 758"/>
                <a:gd name="T26" fmla="*/ 787 w 12075"/>
                <a:gd name="T27" fmla="*/ 116 h 758"/>
                <a:gd name="T28" fmla="*/ 810 w 12075"/>
                <a:gd name="T29" fmla="*/ 76 h 758"/>
                <a:gd name="T30" fmla="*/ 789 w 12075"/>
                <a:gd name="T31" fmla="*/ 86 h 758"/>
                <a:gd name="T32" fmla="*/ 765 w 12075"/>
                <a:gd name="T33" fmla="*/ 109 h 758"/>
                <a:gd name="T34" fmla="*/ 732 w 12075"/>
                <a:gd name="T35" fmla="*/ 105 h 758"/>
                <a:gd name="T36" fmla="*/ 713 w 12075"/>
                <a:gd name="T37" fmla="*/ 78 h 758"/>
                <a:gd name="T38" fmla="*/ 716 w 12075"/>
                <a:gd name="T39" fmla="*/ 40 h 758"/>
                <a:gd name="T40" fmla="*/ 740 w 12075"/>
                <a:gd name="T41" fmla="*/ 18 h 758"/>
                <a:gd name="T42" fmla="*/ 773 w 12075"/>
                <a:gd name="T43" fmla="*/ 21 h 758"/>
                <a:gd name="T44" fmla="*/ 791 w 12075"/>
                <a:gd name="T45" fmla="*/ 49 h 758"/>
                <a:gd name="T46" fmla="*/ 863 w 12075"/>
                <a:gd name="T47" fmla="*/ 124 h 758"/>
                <a:gd name="T48" fmla="*/ 907 w 12075"/>
                <a:gd name="T49" fmla="*/ 124 h 758"/>
                <a:gd name="T50" fmla="*/ 1117 w 12075"/>
                <a:gd name="T51" fmla="*/ 3 h 758"/>
                <a:gd name="T52" fmla="*/ 1058 w 12075"/>
                <a:gd name="T53" fmla="*/ 27 h 758"/>
                <a:gd name="T54" fmla="*/ 1326 w 12075"/>
                <a:gd name="T55" fmla="*/ 124 h 758"/>
                <a:gd name="T56" fmla="*/ 1249 w 12075"/>
                <a:gd name="T57" fmla="*/ 124 h 758"/>
                <a:gd name="T58" fmla="*/ 1438 w 12075"/>
                <a:gd name="T59" fmla="*/ 3 h 758"/>
                <a:gd name="T60" fmla="*/ 1525 w 12075"/>
                <a:gd name="T61" fmla="*/ 124 h 758"/>
                <a:gd name="T62" fmla="*/ 1592 w 12075"/>
                <a:gd name="T63" fmla="*/ 79 h 758"/>
                <a:gd name="T64" fmla="*/ 1695 w 12075"/>
                <a:gd name="T65" fmla="*/ 3 h 758"/>
                <a:gd name="T66" fmla="*/ 1917 w 12075"/>
                <a:gd name="T67" fmla="*/ 57 h 758"/>
                <a:gd name="T68" fmla="*/ 1898 w 12075"/>
                <a:gd name="T69" fmla="*/ 14 h 758"/>
                <a:gd name="T70" fmla="*/ 1851 w 12075"/>
                <a:gd name="T71" fmla="*/ 0 h 758"/>
                <a:gd name="T72" fmla="*/ 1811 w 12075"/>
                <a:gd name="T73" fmla="*/ 23 h 758"/>
                <a:gd name="T74" fmla="*/ 1800 w 12075"/>
                <a:gd name="T75" fmla="*/ 70 h 758"/>
                <a:gd name="T76" fmla="*/ 1819 w 12075"/>
                <a:gd name="T77" fmla="*/ 112 h 758"/>
                <a:gd name="T78" fmla="*/ 1865 w 12075"/>
                <a:gd name="T79" fmla="*/ 126 h 758"/>
                <a:gd name="T80" fmla="*/ 1906 w 12075"/>
                <a:gd name="T81" fmla="*/ 103 h 758"/>
                <a:gd name="T82" fmla="*/ 1899 w 12075"/>
                <a:gd name="T83" fmla="*/ 63 h 758"/>
                <a:gd name="T84" fmla="*/ 1888 w 12075"/>
                <a:gd name="T85" fmla="*/ 97 h 758"/>
                <a:gd name="T86" fmla="*/ 1858 w 12075"/>
                <a:gd name="T87" fmla="*/ 111 h 758"/>
                <a:gd name="T88" fmla="*/ 1829 w 12075"/>
                <a:gd name="T89" fmla="*/ 97 h 758"/>
                <a:gd name="T90" fmla="*/ 1818 w 12075"/>
                <a:gd name="T91" fmla="*/ 63 h 758"/>
                <a:gd name="T92" fmla="*/ 1829 w 12075"/>
                <a:gd name="T93" fmla="*/ 30 h 758"/>
                <a:gd name="T94" fmla="*/ 1858 w 12075"/>
                <a:gd name="T95" fmla="*/ 16 h 758"/>
                <a:gd name="T96" fmla="*/ 1888 w 12075"/>
                <a:gd name="T97" fmla="*/ 30 h 758"/>
                <a:gd name="T98" fmla="*/ 1899 w 12075"/>
                <a:gd name="T99" fmla="*/ 63 h 758"/>
                <a:gd name="T100" fmla="*/ 2002 w 12075"/>
                <a:gd name="T101" fmla="*/ 65 h 758"/>
                <a:gd name="T102" fmla="*/ 1963 w 12075"/>
                <a:gd name="T103" fmla="*/ 40 h 758"/>
                <a:gd name="T104" fmla="*/ 1962 w 12075"/>
                <a:gd name="T105" fmla="*/ 24 h 758"/>
                <a:gd name="T106" fmla="*/ 1984 w 12075"/>
                <a:gd name="T107" fmla="*/ 16 h 758"/>
                <a:gd name="T108" fmla="*/ 1977 w 12075"/>
                <a:gd name="T109" fmla="*/ 0 h 758"/>
                <a:gd name="T110" fmla="*/ 1948 w 12075"/>
                <a:gd name="T111" fmla="*/ 13 h 758"/>
                <a:gd name="T112" fmla="*/ 1942 w 12075"/>
                <a:gd name="T113" fmla="*/ 39 h 758"/>
                <a:gd name="T114" fmla="*/ 1970 w 12075"/>
                <a:gd name="T115" fmla="*/ 66 h 758"/>
                <a:gd name="T116" fmla="*/ 1994 w 12075"/>
                <a:gd name="T117" fmla="*/ 87 h 758"/>
                <a:gd name="T118" fmla="*/ 1978 w 12075"/>
                <a:gd name="T119" fmla="*/ 109 h 758"/>
                <a:gd name="T120" fmla="*/ 1945 w 12075"/>
                <a:gd name="T121" fmla="*/ 105 h 758"/>
                <a:gd name="T122" fmla="*/ 1976 w 12075"/>
                <a:gd name="T123" fmla="*/ 126 h 758"/>
                <a:gd name="T124" fmla="*/ 2004 w 12075"/>
                <a:gd name="T125" fmla="*/ 113 h 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75" h="758">
                  <a:moveTo>
                    <a:pt x="571" y="745"/>
                  </a:moveTo>
                  <a:lnTo>
                    <a:pt x="571" y="16"/>
                  </a:lnTo>
                  <a:lnTo>
                    <a:pt x="462" y="16"/>
                  </a:lnTo>
                  <a:lnTo>
                    <a:pt x="462" y="314"/>
                  </a:lnTo>
                  <a:lnTo>
                    <a:pt x="106" y="314"/>
                  </a:lnTo>
                  <a:lnTo>
                    <a:pt x="106" y="16"/>
                  </a:lnTo>
                  <a:lnTo>
                    <a:pt x="0" y="16"/>
                  </a:lnTo>
                  <a:lnTo>
                    <a:pt x="0" y="745"/>
                  </a:lnTo>
                  <a:lnTo>
                    <a:pt x="106" y="745"/>
                  </a:lnTo>
                  <a:lnTo>
                    <a:pt x="106" y="407"/>
                  </a:lnTo>
                  <a:lnTo>
                    <a:pt x="462" y="407"/>
                  </a:lnTo>
                  <a:lnTo>
                    <a:pt x="462" y="745"/>
                  </a:lnTo>
                  <a:lnTo>
                    <a:pt x="571" y="745"/>
                  </a:lnTo>
                  <a:close/>
                  <a:moveTo>
                    <a:pt x="1379" y="16"/>
                  </a:moveTo>
                  <a:lnTo>
                    <a:pt x="1257" y="16"/>
                  </a:lnTo>
                  <a:lnTo>
                    <a:pt x="1036" y="342"/>
                  </a:lnTo>
                  <a:lnTo>
                    <a:pt x="816" y="16"/>
                  </a:lnTo>
                  <a:lnTo>
                    <a:pt x="692" y="16"/>
                  </a:lnTo>
                  <a:lnTo>
                    <a:pt x="981" y="444"/>
                  </a:lnTo>
                  <a:lnTo>
                    <a:pt x="981" y="745"/>
                  </a:lnTo>
                  <a:lnTo>
                    <a:pt x="1089" y="745"/>
                  </a:lnTo>
                  <a:lnTo>
                    <a:pt x="1089" y="444"/>
                  </a:lnTo>
                  <a:lnTo>
                    <a:pt x="1379" y="16"/>
                  </a:lnTo>
                  <a:close/>
                  <a:moveTo>
                    <a:pt x="2133" y="16"/>
                  </a:moveTo>
                  <a:lnTo>
                    <a:pt x="2019" y="16"/>
                  </a:lnTo>
                  <a:lnTo>
                    <a:pt x="1793" y="635"/>
                  </a:lnTo>
                  <a:lnTo>
                    <a:pt x="1568" y="16"/>
                  </a:lnTo>
                  <a:lnTo>
                    <a:pt x="1451" y="16"/>
                  </a:lnTo>
                  <a:lnTo>
                    <a:pt x="1722" y="745"/>
                  </a:lnTo>
                  <a:lnTo>
                    <a:pt x="1866" y="745"/>
                  </a:lnTo>
                  <a:lnTo>
                    <a:pt x="2133" y="16"/>
                  </a:lnTo>
                  <a:close/>
                  <a:moveTo>
                    <a:pt x="2416" y="745"/>
                  </a:moveTo>
                  <a:lnTo>
                    <a:pt x="2416" y="16"/>
                  </a:lnTo>
                  <a:lnTo>
                    <a:pt x="2310" y="16"/>
                  </a:lnTo>
                  <a:lnTo>
                    <a:pt x="2310" y="745"/>
                  </a:lnTo>
                  <a:lnTo>
                    <a:pt x="2416" y="745"/>
                  </a:lnTo>
                  <a:close/>
                  <a:moveTo>
                    <a:pt x="3251" y="745"/>
                  </a:moveTo>
                  <a:lnTo>
                    <a:pt x="3251" y="16"/>
                  </a:lnTo>
                  <a:lnTo>
                    <a:pt x="3143" y="16"/>
                  </a:lnTo>
                  <a:lnTo>
                    <a:pt x="3143" y="598"/>
                  </a:lnTo>
                  <a:lnTo>
                    <a:pt x="3139" y="598"/>
                  </a:lnTo>
                  <a:lnTo>
                    <a:pt x="2819" y="16"/>
                  </a:lnTo>
                  <a:lnTo>
                    <a:pt x="2679" y="16"/>
                  </a:lnTo>
                  <a:lnTo>
                    <a:pt x="2679" y="745"/>
                  </a:lnTo>
                  <a:lnTo>
                    <a:pt x="2787" y="745"/>
                  </a:lnTo>
                  <a:lnTo>
                    <a:pt x="2787" y="160"/>
                  </a:lnTo>
                  <a:lnTo>
                    <a:pt x="2791" y="160"/>
                  </a:lnTo>
                  <a:lnTo>
                    <a:pt x="3111" y="745"/>
                  </a:lnTo>
                  <a:lnTo>
                    <a:pt x="3251" y="745"/>
                  </a:lnTo>
                  <a:close/>
                  <a:moveTo>
                    <a:pt x="4075" y="16"/>
                  </a:moveTo>
                  <a:lnTo>
                    <a:pt x="3959" y="16"/>
                  </a:lnTo>
                  <a:lnTo>
                    <a:pt x="3735" y="635"/>
                  </a:lnTo>
                  <a:lnTo>
                    <a:pt x="3510" y="16"/>
                  </a:lnTo>
                  <a:lnTo>
                    <a:pt x="3391" y="16"/>
                  </a:lnTo>
                  <a:lnTo>
                    <a:pt x="3663" y="745"/>
                  </a:lnTo>
                  <a:lnTo>
                    <a:pt x="3806" y="745"/>
                  </a:lnTo>
                  <a:lnTo>
                    <a:pt x="4075" y="16"/>
                  </a:lnTo>
                  <a:close/>
                  <a:moveTo>
                    <a:pt x="4868" y="380"/>
                  </a:moveTo>
                  <a:lnTo>
                    <a:pt x="4867" y="340"/>
                  </a:lnTo>
                  <a:lnTo>
                    <a:pt x="4863" y="302"/>
                  </a:lnTo>
                  <a:lnTo>
                    <a:pt x="4856" y="265"/>
                  </a:lnTo>
                  <a:lnTo>
                    <a:pt x="4846" y="232"/>
                  </a:lnTo>
                  <a:lnTo>
                    <a:pt x="4833" y="199"/>
                  </a:lnTo>
                  <a:lnTo>
                    <a:pt x="4817" y="167"/>
                  </a:lnTo>
                  <a:lnTo>
                    <a:pt x="4799" y="139"/>
                  </a:lnTo>
                  <a:lnTo>
                    <a:pt x="4779" y="112"/>
                  </a:lnTo>
                  <a:lnTo>
                    <a:pt x="4754" y="86"/>
                  </a:lnTo>
                  <a:lnTo>
                    <a:pt x="4726" y="64"/>
                  </a:lnTo>
                  <a:lnTo>
                    <a:pt x="4696" y="45"/>
                  </a:lnTo>
                  <a:lnTo>
                    <a:pt x="4664" y="29"/>
                  </a:lnTo>
                  <a:lnTo>
                    <a:pt x="4630" y="18"/>
                  </a:lnTo>
                  <a:lnTo>
                    <a:pt x="4595" y="9"/>
                  </a:lnTo>
                  <a:lnTo>
                    <a:pt x="4557" y="3"/>
                  </a:lnTo>
                  <a:lnTo>
                    <a:pt x="4516" y="2"/>
                  </a:lnTo>
                  <a:lnTo>
                    <a:pt x="4475" y="3"/>
                  </a:lnTo>
                  <a:lnTo>
                    <a:pt x="4437" y="9"/>
                  </a:lnTo>
                  <a:lnTo>
                    <a:pt x="4400" y="18"/>
                  </a:lnTo>
                  <a:lnTo>
                    <a:pt x="4366" y="29"/>
                  </a:lnTo>
                  <a:lnTo>
                    <a:pt x="4335" y="45"/>
                  </a:lnTo>
                  <a:lnTo>
                    <a:pt x="4305" y="64"/>
                  </a:lnTo>
                  <a:lnTo>
                    <a:pt x="4278" y="86"/>
                  </a:lnTo>
                  <a:lnTo>
                    <a:pt x="4253" y="112"/>
                  </a:lnTo>
                  <a:lnTo>
                    <a:pt x="4232" y="138"/>
                  </a:lnTo>
                  <a:lnTo>
                    <a:pt x="4214" y="167"/>
                  </a:lnTo>
                  <a:lnTo>
                    <a:pt x="4198" y="198"/>
                  </a:lnTo>
                  <a:lnTo>
                    <a:pt x="4186" y="230"/>
                  </a:lnTo>
                  <a:lnTo>
                    <a:pt x="4177" y="265"/>
                  </a:lnTo>
                  <a:lnTo>
                    <a:pt x="4170" y="301"/>
                  </a:lnTo>
                  <a:lnTo>
                    <a:pt x="4166" y="340"/>
                  </a:lnTo>
                  <a:lnTo>
                    <a:pt x="4164" y="380"/>
                  </a:lnTo>
                  <a:lnTo>
                    <a:pt x="4166" y="421"/>
                  </a:lnTo>
                  <a:lnTo>
                    <a:pt x="4170" y="459"/>
                  </a:lnTo>
                  <a:lnTo>
                    <a:pt x="4177" y="495"/>
                  </a:lnTo>
                  <a:lnTo>
                    <a:pt x="4187" y="530"/>
                  </a:lnTo>
                  <a:lnTo>
                    <a:pt x="4200" y="561"/>
                  </a:lnTo>
                  <a:lnTo>
                    <a:pt x="4214" y="592"/>
                  </a:lnTo>
                  <a:lnTo>
                    <a:pt x="4232" y="621"/>
                  </a:lnTo>
                  <a:lnTo>
                    <a:pt x="4253" y="647"/>
                  </a:lnTo>
                  <a:lnTo>
                    <a:pt x="4278" y="674"/>
                  </a:lnTo>
                  <a:lnTo>
                    <a:pt x="4305" y="696"/>
                  </a:lnTo>
                  <a:lnTo>
                    <a:pt x="4335" y="715"/>
                  </a:lnTo>
                  <a:lnTo>
                    <a:pt x="4366" y="730"/>
                  </a:lnTo>
                  <a:lnTo>
                    <a:pt x="4400" y="742"/>
                  </a:lnTo>
                  <a:lnTo>
                    <a:pt x="4437" y="751"/>
                  </a:lnTo>
                  <a:lnTo>
                    <a:pt x="4475" y="756"/>
                  </a:lnTo>
                  <a:lnTo>
                    <a:pt x="4516" y="758"/>
                  </a:lnTo>
                  <a:lnTo>
                    <a:pt x="4557" y="756"/>
                  </a:lnTo>
                  <a:lnTo>
                    <a:pt x="4595" y="751"/>
                  </a:lnTo>
                  <a:lnTo>
                    <a:pt x="4630" y="742"/>
                  </a:lnTo>
                  <a:lnTo>
                    <a:pt x="4664" y="730"/>
                  </a:lnTo>
                  <a:lnTo>
                    <a:pt x="4696" y="715"/>
                  </a:lnTo>
                  <a:lnTo>
                    <a:pt x="4726" y="696"/>
                  </a:lnTo>
                  <a:lnTo>
                    <a:pt x="4754" y="674"/>
                  </a:lnTo>
                  <a:lnTo>
                    <a:pt x="4779" y="647"/>
                  </a:lnTo>
                  <a:lnTo>
                    <a:pt x="4799" y="620"/>
                  </a:lnTo>
                  <a:lnTo>
                    <a:pt x="4817" y="592"/>
                  </a:lnTo>
                  <a:lnTo>
                    <a:pt x="4833" y="561"/>
                  </a:lnTo>
                  <a:lnTo>
                    <a:pt x="4846" y="529"/>
                  </a:lnTo>
                  <a:lnTo>
                    <a:pt x="4856" y="495"/>
                  </a:lnTo>
                  <a:lnTo>
                    <a:pt x="4863" y="459"/>
                  </a:lnTo>
                  <a:lnTo>
                    <a:pt x="4867" y="421"/>
                  </a:lnTo>
                  <a:lnTo>
                    <a:pt x="4868" y="380"/>
                  </a:lnTo>
                  <a:close/>
                  <a:moveTo>
                    <a:pt x="4757" y="380"/>
                  </a:moveTo>
                  <a:lnTo>
                    <a:pt x="4756" y="410"/>
                  </a:lnTo>
                  <a:lnTo>
                    <a:pt x="4754" y="440"/>
                  </a:lnTo>
                  <a:lnTo>
                    <a:pt x="4748" y="467"/>
                  </a:lnTo>
                  <a:lnTo>
                    <a:pt x="4741" y="493"/>
                  </a:lnTo>
                  <a:lnTo>
                    <a:pt x="4734" y="517"/>
                  </a:lnTo>
                  <a:lnTo>
                    <a:pt x="4722" y="541"/>
                  </a:lnTo>
                  <a:lnTo>
                    <a:pt x="4710" y="562"/>
                  </a:lnTo>
                  <a:lnTo>
                    <a:pt x="4694" y="584"/>
                  </a:lnTo>
                  <a:lnTo>
                    <a:pt x="4677" y="603"/>
                  </a:lnTo>
                  <a:lnTo>
                    <a:pt x="4659" y="619"/>
                  </a:lnTo>
                  <a:lnTo>
                    <a:pt x="4638" y="633"/>
                  </a:lnTo>
                  <a:lnTo>
                    <a:pt x="4617" y="644"/>
                  </a:lnTo>
                  <a:lnTo>
                    <a:pt x="4594" y="653"/>
                  </a:lnTo>
                  <a:lnTo>
                    <a:pt x="4569" y="660"/>
                  </a:lnTo>
                  <a:lnTo>
                    <a:pt x="4543" y="664"/>
                  </a:lnTo>
                  <a:lnTo>
                    <a:pt x="4516" y="665"/>
                  </a:lnTo>
                  <a:lnTo>
                    <a:pt x="4489" y="664"/>
                  </a:lnTo>
                  <a:lnTo>
                    <a:pt x="4463" y="660"/>
                  </a:lnTo>
                  <a:lnTo>
                    <a:pt x="4438" y="653"/>
                  </a:lnTo>
                  <a:lnTo>
                    <a:pt x="4415" y="644"/>
                  </a:lnTo>
                  <a:lnTo>
                    <a:pt x="4393" y="633"/>
                  </a:lnTo>
                  <a:lnTo>
                    <a:pt x="4373" y="619"/>
                  </a:lnTo>
                  <a:lnTo>
                    <a:pt x="4355" y="603"/>
                  </a:lnTo>
                  <a:lnTo>
                    <a:pt x="4338" y="584"/>
                  </a:lnTo>
                  <a:lnTo>
                    <a:pt x="4322" y="562"/>
                  </a:lnTo>
                  <a:lnTo>
                    <a:pt x="4310" y="541"/>
                  </a:lnTo>
                  <a:lnTo>
                    <a:pt x="4298" y="517"/>
                  </a:lnTo>
                  <a:lnTo>
                    <a:pt x="4289" y="493"/>
                  </a:lnTo>
                  <a:lnTo>
                    <a:pt x="4282" y="467"/>
                  </a:lnTo>
                  <a:lnTo>
                    <a:pt x="4277" y="440"/>
                  </a:lnTo>
                  <a:lnTo>
                    <a:pt x="4274" y="410"/>
                  </a:lnTo>
                  <a:lnTo>
                    <a:pt x="4273" y="380"/>
                  </a:lnTo>
                  <a:lnTo>
                    <a:pt x="4274" y="350"/>
                  </a:lnTo>
                  <a:lnTo>
                    <a:pt x="4277" y="322"/>
                  </a:lnTo>
                  <a:lnTo>
                    <a:pt x="4282" y="293"/>
                  </a:lnTo>
                  <a:lnTo>
                    <a:pt x="4289" y="268"/>
                  </a:lnTo>
                  <a:lnTo>
                    <a:pt x="4298" y="243"/>
                  </a:lnTo>
                  <a:lnTo>
                    <a:pt x="4310" y="220"/>
                  </a:lnTo>
                  <a:lnTo>
                    <a:pt x="4322" y="198"/>
                  </a:lnTo>
                  <a:lnTo>
                    <a:pt x="4338" y="178"/>
                  </a:lnTo>
                  <a:lnTo>
                    <a:pt x="4355" y="158"/>
                  </a:lnTo>
                  <a:lnTo>
                    <a:pt x="4374" y="142"/>
                  </a:lnTo>
                  <a:lnTo>
                    <a:pt x="4393" y="127"/>
                  </a:lnTo>
                  <a:lnTo>
                    <a:pt x="4415" y="116"/>
                  </a:lnTo>
                  <a:lnTo>
                    <a:pt x="4439" y="107"/>
                  </a:lnTo>
                  <a:lnTo>
                    <a:pt x="4463" y="100"/>
                  </a:lnTo>
                  <a:lnTo>
                    <a:pt x="4489" y="97"/>
                  </a:lnTo>
                  <a:lnTo>
                    <a:pt x="4516" y="95"/>
                  </a:lnTo>
                  <a:lnTo>
                    <a:pt x="4543" y="97"/>
                  </a:lnTo>
                  <a:lnTo>
                    <a:pt x="4569" y="100"/>
                  </a:lnTo>
                  <a:lnTo>
                    <a:pt x="4593" y="107"/>
                  </a:lnTo>
                  <a:lnTo>
                    <a:pt x="4616" y="116"/>
                  </a:lnTo>
                  <a:lnTo>
                    <a:pt x="4637" y="127"/>
                  </a:lnTo>
                  <a:lnTo>
                    <a:pt x="4658" y="142"/>
                  </a:lnTo>
                  <a:lnTo>
                    <a:pt x="4677" y="158"/>
                  </a:lnTo>
                  <a:lnTo>
                    <a:pt x="4694" y="178"/>
                  </a:lnTo>
                  <a:lnTo>
                    <a:pt x="4710" y="198"/>
                  </a:lnTo>
                  <a:lnTo>
                    <a:pt x="4722" y="220"/>
                  </a:lnTo>
                  <a:lnTo>
                    <a:pt x="4734" y="243"/>
                  </a:lnTo>
                  <a:lnTo>
                    <a:pt x="4741" y="268"/>
                  </a:lnTo>
                  <a:lnTo>
                    <a:pt x="4748" y="293"/>
                  </a:lnTo>
                  <a:lnTo>
                    <a:pt x="4754" y="322"/>
                  </a:lnTo>
                  <a:lnTo>
                    <a:pt x="4756" y="350"/>
                  </a:lnTo>
                  <a:lnTo>
                    <a:pt x="4757" y="380"/>
                  </a:lnTo>
                  <a:close/>
                  <a:moveTo>
                    <a:pt x="5179" y="745"/>
                  </a:moveTo>
                  <a:lnTo>
                    <a:pt x="5179" y="16"/>
                  </a:lnTo>
                  <a:lnTo>
                    <a:pt x="5072" y="16"/>
                  </a:lnTo>
                  <a:lnTo>
                    <a:pt x="5072" y="745"/>
                  </a:lnTo>
                  <a:lnTo>
                    <a:pt x="5179" y="745"/>
                  </a:lnTo>
                  <a:close/>
                  <a:moveTo>
                    <a:pt x="6012" y="745"/>
                  </a:moveTo>
                  <a:lnTo>
                    <a:pt x="6012" y="16"/>
                  </a:lnTo>
                  <a:lnTo>
                    <a:pt x="5905" y="16"/>
                  </a:lnTo>
                  <a:lnTo>
                    <a:pt x="5905" y="598"/>
                  </a:lnTo>
                  <a:lnTo>
                    <a:pt x="5900" y="598"/>
                  </a:lnTo>
                  <a:lnTo>
                    <a:pt x="5580" y="16"/>
                  </a:lnTo>
                  <a:lnTo>
                    <a:pt x="5441" y="16"/>
                  </a:lnTo>
                  <a:lnTo>
                    <a:pt x="5441" y="745"/>
                  </a:lnTo>
                  <a:lnTo>
                    <a:pt x="5549" y="745"/>
                  </a:lnTo>
                  <a:lnTo>
                    <a:pt x="5549" y="160"/>
                  </a:lnTo>
                  <a:lnTo>
                    <a:pt x="5552" y="160"/>
                  </a:lnTo>
                  <a:lnTo>
                    <a:pt x="5873" y="745"/>
                  </a:lnTo>
                  <a:lnTo>
                    <a:pt x="6012" y="745"/>
                  </a:lnTo>
                  <a:close/>
                  <a:moveTo>
                    <a:pt x="6811" y="745"/>
                  </a:moveTo>
                  <a:lnTo>
                    <a:pt x="6811" y="16"/>
                  </a:lnTo>
                  <a:lnTo>
                    <a:pt x="6704" y="16"/>
                  </a:lnTo>
                  <a:lnTo>
                    <a:pt x="6704" y="598"/>
                  </a:lnTo>
                  <a:lnTo>
                    <a:pt x="6700" y="598"/>
                  </a:lnTo>
                  <a:lnTo>
                    <a:pt x="6381" y="16"/>
                  </a:lnTo>
                  <a:lnTo>
                    <a:pt x="6241" y="16"/>
                  </a:lnTo>
                  <a:lnTo>
                    <a:pt x="6241" y="745"/>
                  </a:lnTo>
                  <a:lnTo>
                    <a:pt x="6349" y="745"/>
                  </a:lnTo>
                  <a:lnTo>
                    <a:pt x="6349" y="160"/>
                  </a:lnTo>
                  <a:lnTo>
                    <a:pt x="6351" y="160"/>
                  </a:lnTo>
                  <a:lnTo>
                    <a:pt x="6672" y="745"/>
                  </a:lnTo>
                  <a:lnTo>
                    <a:pt x="6811" y="745"/>
                  </a:lnTo>
                  <a:close/>
                  <a:moveTo>
                    <a:pt x="7161" y="745"/>
                  </a:moveTo>
                  <a:lnTo>
                    <a:pt x="7161" y="16"/>
                  </a:lnTo>
                  <a:lnTo>
                    <a:pt x="7054" y="16"/>
                  </a:lnTo>
                  <a:lnTo>
                    <a:pt x="7054" y="745"/>
                  </a:lnTo>
                  <a:lnTo>
                    <a:pt x="7161" y="745"/>
                  </a:lnTo>
                  <a:close/>
                  <a:moveTo>
                    <a:pt x="7959" y="745"/>
                  </a:moveTo>
                  <a:lnTo>
                    <a:pt x="7959" y="16"/>
                  </a:lnTo>
                  <a:lnTo>
                    <a:pt x="7851" y="16"/>
                  </a:lnTo>
                  <a:lnTo>
                    <a:pt x="7851" y="598"/>
                  </a:lnTo>
                  <a:lnTo>
                    <a:pt x="7846" y="598"/>
                  </a:lnTo>
                  <a:lnTo>
                    <a:pt x="7527" y="16"/>
                  </a:lnTo>
                  <a:lnTo>
                    <a:pt x="7387" y="16"/>
                  </a:lnTo>
                  <a:lnTo>
                    <a:pt x="7387" y="745"/>
                  </a:lnTo>
                  <a:lnTo>
                    <a:pt x="7495" y="745"/>
                  </a:lnTo>
                  <a:lnTo>
                    <a:pt x="7495" y="160"/>
                  </a:lnTo>
                  <a:lnTo>
                    <a:pt x="7498" y="160"/>
                  </a:lnTo>
                  <a:lnTo>
                    <a:pt x="7819" y="745"/>
                  </a:lnTo>
                  <a:lnTo>
                    <a:pt x="7959" y="745"/>
                  </a:lnTo>
                  <a:close/>
                  <a:moveTo>
                    <a:pt x="8930" y="745"/>
                  </a:moveTo>
                  <a:lnTo>
                    <a:pt x="8930" y="651"/>
                  </a:lnTo>
                  <a:lnTo>
                    <a:pt x="8629" y="651"/>
                  </a:lnTo>
                  <a:lnTo>
                    <a:pt x="8629" y="16"/>
                  </a:lnTo>
                  <a:lnTo>
                    <a:pt x="8522" y="16"/>
                  </a:lnTo>
                  <a:lnTo>
                    <a:pt x="8522" y="745"/>
                  </a:lnTo>
                  <a:lnTo>
                    <a:pt x="8930" y="745"/>
                  </a:lnTo>
                  <a:close/>
                  <a:moveTo>
                    <a:pt x="9779" y="745"/>
                  </a:moveTo>
                  <a:lnTo>
                    <a:pt x="9458" y="16"/>
                  </a:lnTo>
                  <a:lnTo>
                    <a:pt x="9356" y="16"/>
                  </a:lnTo>
                  <a:lnTo>
                    <a:pt x="9036" y="745"/>
                  </a:lnTo>
                  <a:lnTo>
                    <a:pt x="9151" y="745"/>
                  </a:lnTo>
                  <a:lnTo>
                    <a:pt x="9227" y="558"/>
                  </a:lnTo>
                  <a:lnTo>
                    <a:pt x="9587" y="558"/>
                  </a:lnTo>
                  <a:lnTo>
                    <a:pt x="9665" y="745"/>
                  </a:lnTo>
                  <a:lnTo>
                    <a:pt x="9779" y="745"/>
                  </a:lnTo>
                  <a:close/>
                  <a:moveTo>
                    <a:pt x="9554" y="475"/>
                  </a:moveTo>
                  <a:lnTo>
                    <a:pt x="9262" y="475"/>
                  </a:lnTo>
                  <a:lnTo>
                    <a:pt x="9407" y="116"/>
                  </a:lnTo>
                  <a:lnTo>
                    <a:pt x="9554" y="475"/>
                  </a:lnTo>
                  <a:close/>
                  <a:moveTo>
                    <a:pt x="10024" y="745"/>
                  </a:moveTo>
                  <a:lnTo>
                    <a:pt x="10024" y="16"/>
                  </a:lnTo>
                  <a:lnTo>
                    <a:pt x="9918" y="16"/>
                  </a:lnTo>
                  <a:lnTo>
                    <a:pt x="9918" y="745"/>
                  </a:lnTo>
                  <a:lnTo>
                    <a:pt x="10024" y="745"/>
                  </a:lnTo>
                  <a:close/>
                  <a:moveTo>
                    <a:pt x="10726" y="107"/>
                  </a:moveTo>
                  <a:lnTo>
                    <a:pt x="10726" y="16"/>
                  </a:lnTo>
                  <a:lnTo>
                    <a:pt x="10170" y="16"/>
                  </a:lnTo>
                  <a:lnTo>
                    <a:pt x="10170" y="107"/>
                  </a:lnTo>
                  <a:lnTo>
                    <a:pt x="10395" y="107"/>
                  </a:lnTo>
                  <a:lnTo>
                    <a:pt x="10395" y="745"/>
                  </a:lnTo>
                  <a:lnTo>
                    <a:pt x="10502" y="745"/>
                  </a:lnTo>
                  <a:lnTo>
                    <a:pt x="10502" y="107"/>
                  </a:lnTo>
                  <a:lnTo>
                    <a:pt x="10726" y="107"/>
                  </a:lnTo>
                  <a:close/>
                  <a:moveTo>
                    <a:pt x="11505" y="380"/>
                  </a:moveTo>
                  <a:lnTo>
                    <a:pt x="11503" y="340"/>
                  </a:lnTo>
                  <a:lnTo>
                    <a:pt x="11499" y="302"/>
                  </a:lnTo>
                  <a:lnTo>
                    <a:pt x="11492" y="265"/>
                  </a:lnTo>
                  <a:lnTo>
                    <a:pt x="11482" y="232"/>
                  </a:lnTo>
                  <a:lnTo>
                    <a:pt x="11469" y="199"/>
                  </a:lnTo>
                  <a:lnTo>
                    <a:pt x="11454" y="167"/>
                  </a:lnTo>
                  <a:lnTo>
                    <a:pt x="11437" y="139"/>
                  </a:lnTo>
                  <a:lnTo>
                    <a:pt x="11415" y="112"/>
                  </a:lnTo>
                  <a:lnTo>
                    <a:pt x="11390" y="86"/>
                  </a:lnTo>
                  <a:lnTo>
                    <a:pt x="11363" y="64"/>
                  </a:lnTo>
                  <a:lnTo>
                    <a:pt x="11333" y="45"/>
                  </a:lnTo>
                  <a:lnTo>
                    <a:pt x="11302" y="29"/>
                  </a:lnTo>
                  <a:lnTo>
                    <a:pt x="11268" y="18"/>
                  </a:lnTo>
                  <a:lnTo>
                    <a:pt x="11231" y="9"/>
                  </a:lnTo>
                  <a:lnTo>
                    <a:pt x="11193" y="3"/>
                  </a:lnTo>
                  <a:lnTo>
                    <a:pt x="11152" y="2"/>
                  </a:lnTo>
                  <a:lnTo>
                    <a:pt x="11111" y="3"/>
                  </a:lnTo>
                  <a:lnTo>
                    <a:pt x="11073" y="9"/>
                  </a:lnTo>
                  <a:lnTo>
                    <a:pt x="11036" y="18"/>
                  </a:lnTo>
                  <a:lnTo>
                    <a:pt x="11002" y="29"/>
                  </a:lnTo>
                  <a:lnTo>
                    <a:pt x="10971" y="45"/>
                  </a:lnTo>
                  <a:lnTo>
                    <a:pt x="10941" y="64"/>
                  </a:lnTo>
                  <a:lnTo>
                    <a:pt x="10914" y="86"/>
                  </a:lnTo>
                  <a:lnTo>
                    <a:pt x="10889" y="112"/>
                  </a:lnTo>
                  <a:lnTo>
                    <a:pt x="10869" y="138"/>
                  </a:lnTo>
                  <a:lnTo>
                    <a:pt x="10851" y="167"/>
                  </a:lnTo>
                  <a:lnTo>
                    <a:pt x="10835" y="198"/>
                  </a:lnTo>
                  <a:lnTo>
                    <a:pt x="10822" y="230"/>
                  </a:lnTo>
                  <a:lnTo>
                    <a:pt x="10813" y="265"/>
                  </a:lnTo>
                  <a:lnTo>
                    <a:pt x="10806" y="301"/>
                  </a:lnTo>
                  <a:lnTo>
                    <a:pt x="10802" y="340"/>
                  </a:lnTo>
                  <a:lnTo>
                    <a:pt x="10801" y="380"/>
                  </a:lnTo>
                  <a:lnTo>
                    <a:pt x="10802" y="421"/>
                  </a:lnTo>
                  <a:lnTo>
                    <a:pt x="10806" y="459"/>
                  </a:lnTo>
                  <a:lnTo>
                    <a:pt x="10813" y="495"/>
                  </a:lnTo>
                  <a:lnTo>
                    <a:pt x="10823" y="530"/>
                  </a:lnTo>
                  <a:lnTo>
                    <a:pt x="10836" y="561"/>
                  </a:lnTo>
                  <a:lnTo>
                    <a:pt x="10851" y="592"/>
                  </a:lnTo>
                  <a:lnTo>
                    <a:pt x="10869" y="621"/>
                  </a:lnTo>
                  <a:lnTo>
                    <a:pt x="10889" y="647"/>
                  </a:lnTo>
                  <a:lnTo>
                    <a:pt x="10914" y="674"/>
                  </a:lnTo>
                  <a:lnTo>
                    <a:pt x="10941" y="696"/>
                  </a:lnTo>
                  <a:lnTo>
                    <a:pt x="10971" y="715"/>
                  </a:lnTo>
                  <a:lnTo>
                    <a:pt x="11002" y="730"/>
                  </a:lnTo>
                  <a:lnTo>
                    <a:pt x="11036" y="742"/>
                  </a:lnTo>
                  <a:lnTo>
                    <a:pt x="11073" y="751"/>
                  </a:lnTo>
                  <a:lnTo>
                    <a:pt x="11111" y="756"/>
                  </a:lnTo>
                  <a:lnTo>
                    <a:pt x="11152" y="758"/>
                  </a:lnTo>
                  <a:lnTo>
                    <a:pt x="11193" y="756"/>
                  </a:lnTo>
                  <a:lnTo>
                    <a:pt x="11231" y="751"/>
                  </a:lnTo>
                  <a:lnTo>
                    <a:pt x="11268" y="742"/>
                  </a:lnTo>
                  <a:lnTo>
                    <a:pt x="11302" y="730"/>
                  </a:lnTo>
                  <a:lnTo>
                    <a:pt x="11333" y="715"/>
                  </a:lnTo>
                  <a:lnTo>
                    <a:pt x="11363" y="696"/>
                  </a:lnTo>
                  <a:lnTo>
                    <a:pt x="11390" y="674"/>
                  </a:lnTo>
                  <a:lnTo>
                    <a:pt x="11415" y="647"/>
                  </a:lnTo>
                  <a:lnTo>
                    <a:pt x="11437" y="620"/>
                  </a:lnTo>
                  <a:lnTo>
                    <a:pt x="11454" y="592"/>
                  </a:lnTo>
                  <a:lnTo>
                    <a:pt x="11469" y="561"/>
                  </a:lnTo>
                  <a:lnTo>
                    <a:pt x="11482" y="529"/>
                  </a:lnTo>
                  <a:lnTo>
                    <a:pt x="11492" y="495"/>
                  </a:lnTo>
                  <a:lnTo>
                    <a:pt x="11499" y="459"/>
                  </a:lnTo>
                  <a:lnTo>
                    <a:pt x="11503" y="421"/>
                  </a:lnTo>
                  <a:lnTo>
                    <a:pt x="11505" y="380"/>
                  </a:lnTo>
                  <a:close/>
                  <a:moveTo>
                    <a:pt x="11395" y="380"/>
                  </a:moveTo>
                  <a:lnTo>
                    <a:pt x="11394" y="410"/>
                  </a:lnTo>
                  <a:lnTo>
                    <a:pt x="11390" y="440"/>
                  </a:lnTo>
                  <a:lnTo>
                    <a:pt x="11386" y="467"/>
                  </a:lnTo>
                  <a:lnTo>
                    <a:pt x="11379" y="493"/>
                  </a:lnTo>
                  <a:lnTo>
                    <a:pt x="11370" y="517"/>
                  </a:lnTo>
                  <a:lnTo>
                    <a:pt x="11358" y="541"/>
                  </a:lnTo>
                  <a:lnTo>
                    <a:pt x="11346" y="562"/>
                  </a:lnTo>
                  <a:lnTo>
                    <a:pt x="11331" y="584"/>
                  </a:lnTo>
                  <a:lnTo>
                    <a:pt x="11313" y="603"/>
                  </a:lnTo>
                  <a:lnTo>
                    <a:pt x="11295" y="619"/>
                  </a:lnTo>
                  <a:lnTo>
                    <a:pt x="11274" y="633"/>
                  </a:lnTo>
                  <a:lnTo>
                    <a:pt x="11253" y="644"/>
                  </a:lnTo>
                  <a:lnTo>
                    <a:pt x="11230" y="653"/>
                  </a:lnTo>
                  <a:lnTo>
                    <a:pt x="11205" y="660"/>
                  </a:lnTo>
                  <a:lnTo>
                    <a:pt x="11179" y="664"/>
                  </a:lnTo>
                  <a:lnTo>
                    <a:pt x="11152" y="665"/>
                  </a:lnTo>
                  <a:lnTo>
                    <a:pt x="11125" y="664"/>
                  </a:lnTo>
                  <a:lnTo>
                    <a:pt x="11099" y="660"/>
                  </a:lnTo>
                  <a:lnTo>
                    <a:pt x="11075" y="653"/>
                  </a:lnTo>
                  <a:lnTo>
                    <a:pt x="11051" y="644"/>
                  </a:lnTo>
                  <a:lnTo>
                    <a:pt x="11030" y="633"/>
                  </a:lnTo>
                  <a:lnTo>
                    <a:pt x="11009" y="619"/>
                  </a:lnTo>
                  <a:lnTo>
                    <a:pt x="10991" y="603"/>
                  </a:lnTo>
                  <a:lnTo>
                    <a:pt x="10974" y="584"/>
                  </a:lnTo>
                  <a:lnTo>
                    <a:pt x="10959" y="562"/>
                  </a:lnTo>
                  <a:lnTo>
                    <a:pt x="10946" y="541"/>
                  </a:lnTo>
                  <a:lnTo>
                    <a:pt x="10934" y="517"/>
                  </a:lnTo>
                  <a:lnTo>
                    <a:pt x="10925" y="493"/>
                  </a:lnTo>
                  <a:lnTo>
                    <a:pt x="10919" y="467"/>
                  </a:lnTo>
                  <a:lnTo>
                    <a:pt x="10914" y="440"/>
                  </a:lnTo>
                  <a:lnTo>
                    <a:pt x="10911" y="410"/>
                  </a:lnTo>
                  <a:lnTo>
                    <a:pt x="10909" y="380"/>
                  </a:lnTo>
                  <a:lnTo>
                    <a:pt x="10911" y="350"/>
                  </a:lnTo>
                  <a:lnTo>
                    <a:pt x="10914" y="322"/>
                  </a:lnTo>
                  <a:lnTo>
                    <a:pt x="10919" y="293"/>
                  </a:lnTo>
                  <a:lnTo>
                    <a:pt x="10925" y="268"/>
                  </a:lnTo>
                  <a:lnTo>
                    <a:pt x="10934" y="243"/>
                  </a:lnTo>
                  <a:lnTo>
                    <a:pt x="10946" y="220"/>
                  </a:lnTo>
                  <a:lnTo>
                    <a:pt x="10959" y="198"/>
                  </a:lnTo>
                  <a:lnTo>
                    <a:pt x="10974" y="178"/>
                  </a:lnTo>
                  <a:lnTo>
                    <a:pt x="10991" y="158"/>
                  </a:lnTo>
                  <a:lnTo>
                    <a:pt x="11010" y="142"/>
                  </a:lnTo>
                  <a:lnTo>
                    <a:pt x="11030" y="127"/>
                  </a:lnTo>
                  <a:lnTo>
                    <a:pt x="11051" y="116"/>
                  </a:lnTo>
                  <a:lnTo>
                    <a:pt x="11075" y="107"/>
                  </a:lnTo>
                  <a:lnTo>
                    <a:pt x="11099" y="100"/>
                  </a:lnTo>
                  <a:lnTo>
                    <a:pt x="11125" y="97"/>
                  </a:lnTo>
                  <a:lnTo>
                    <a:pt x="11152" y="95"/>
                  </a:lnTo>
                  <a:lnTo>
                    <a:pt x="11179" y="97"/>
                  </a:lnTo>
                  <a:lnTo>
                    <a:pt x="11205" y="100"/>
                  </a:lnTo>
                  <a:lnTo>
                    <a:pt x="11229" y="107"/>
                  </a:lnTo>
                  <a:lnTo>
                    <a:pt x="11252" y="116"/>
                  </a:lnTo>
                  <a:lnTo>
                    <a:pt x="11273" y="127"/>
                  </a:lnTo>
                  <a:lnTo>
                    <a:pt x="11294" y="142"/>
                  </a:lnTo>
                  <a:lnTo>
                    <a:pt x="11313" y="158"/>
                  </a:lnTo>
                  <a:lnTo>
                    <a:pt x="11331" y="178"/>
                  </a:lnTo>
                  <a:lnTo>
                    <a:pt x="11346" y="198"/>
                  </a:lnTo>
                  <a:lnTo>
                    <a:pt x="11358" y="220"/>
                  </a:lnTo>
                  <a:lnTo>
                    <a:pt x="11370" y="243"/>
                  </a:lnTo>
                  <a:lnTo>
                    <a:pt x="11379" y="268"/>
                  </a:lnTo>
                  <a:lnTo>
                    <a:pt x="11386" y="293"/>
                  </a:lnTo>
                  <a:lnTo>
                    <a:pt x="11390" y="322"/>
                  </a:lnTo>
                  <a:lnTo>
                    <a:pt x="11394" y="350"/>
                  </a:lnTo>
                  <a:lnTo>
                    <a:pt x="11395" y="380"/>
                  </a:lnTo>
                  <a:close/>
                  <a:moveTo>
                    <a:pt x="12075" y="548"/>
                  </a:moveTo>
                  <a:lnTo>
                    <a:pt x="12074" y="522"/>
                  </a:lnTo>
                  <a:lnTo>
                    <a:pt x="12070" y="498"/>
                  </a:lnTo>
                  <a:lnTo>
                    <a:pt x="12063" y="475"/>
                  </a:lnTo>
                  <a:lnTo>
                    <a:pt x="12054" y="452"/>
                  </a:lnTo>
                  <a:lnTo>
                    <a:pt x="12043" y="432"/>
                  </a:lnTo>
                  <a:lnTo>
                    <a:pt x="12029" y="412"/>
                  </a:lnTo>
                  <a:lnTo>
                    <a:pt x="12012" y="392"/>
                  </a:lnTo>
                  <a:lnTo>
                    <a:pt x="11993" y="374"/>
                  </a:lnTo>
                  <a:lnTo>
                    <a:pt x="11973" y="361"/>
                  </a:lnTo>
                  <a:lnTo>
                    <a:pt x="11941" y="342"/>
                  </a:lnTo>
                  <a:lnTo>
                    <a:pt x="11840" y="286"/>
                  </a:lnTo>
                  <a:lnTo>
                    <a:pt x="11821" y="274"/>
                  </a:lnTo>
                  <a:lnTo>
                    <a:pt x="11804" y="263"/>
                  </a:lnTo>
                  <a:lnTo>
                    <a:pt x="11789" y="252"/>
                  </a:lnTo>
                  <a:lnTo>
                    <a:pt x="11778" y="241"/>
                  </a:lnTo>
                  <a:lnTo>
                    <a:pt x="11769" y="230"/>
                  </a:lnTo>
                  <a:lnTo>
                    <a:pt x="11762" y="219"/>
                  </a:lnTo>
                  <a:lnTo>
                    <a:pt x="11760" y="214"/>
                  </a:lnTo>
                  <a:lnTo>
                    <a:pt x="11757" y="208"/>
                  </a:lnTo>
                  <a:lnTo>
                    <a:pt x="11756" y="198"/>
                  </a:lnTo>
                  <a:lnTo>
                    <a:pt x="11759" y="178"/>
                  </a:lnTo>
                  <a:lnTo>
                    <a:pt x="11765" y="160"/>
                  </a:lnTo>
                  <a:lnTo>
                    <a:pt x="11777" y="142"/>
                  </a:lnTo>
                  <a:lnTo>
                    <a:pt x="11785" y="134"/>
                  </a:lnTo>
                  <a:lnTo>
                    <a:pt x="11793" y="126"/>
                  </a:lnTo>
                  <a:lnTo>
                    <a:pt x="11812" y="111"/>
                  </a:lnTo>
                  <a:lnTo>
                    <a:pt x="11822" y="106"/>
                  </a:lnTo>
                  <a:lnTo>
                    <a:pt x="11833" y="101"/>
                  </a:lnTo>
                  <a:lnTo>
                    <a:pt x="11857" y="95"/>
                  </a:lnTo>
                  <a:lnTo>
                    <a:pt x="11884" y="93"/>
                  </a:lnTo>
                  <a:lnTo>
                    <a:pt x="11908" y="95"/>
                  </a:lnTo>
                  <a:lnTo>
                    <a:pt x="11940" y="101"/>
                  </a:lnTo>
                  <a:lnTo>
                    <a:pt x="12029" y="127"/>
                  </a:lnTo>
                  <a:lnTo>
                    <a:pt x="12048" y="26"/>
                  </a:lnTo>
                  <a:lnTo>
                    <a:pt x="12007" y="14"/>
                  </a:lnTo>
                  <a:lnTo>
                    <a:pt x="11966" y="7"/>
                  </a:lnTo>
                  <a:lnTo>
                    <a:pt x="11925" y="1"/>
                  </a:lnTo>
                  <a:lnTo>
                    <a:pt x="11884" y="0"/>
                  </a:lnTo>
                  <a:lnTo>
                    <a:pt x="11862" y="1"/>
                  </a:lnTo>
                  <a:lnTo>
                    <a:pt x="11840" y="3"/>
                  </a:lnTo>
                  <a:lnTo>
                    <a:pt x="11819" y="7"/>
                  </a:lnTo>
                  <a:lnTo>
                    <a:pt x="11798" y="11"/>
                  </a:lnTo>
                  <a:lnTo>
                    <a:pt x="11760" y="27"/>
                  </a:lnTo>
                  <a:lnTo>
                    <a:pt x="11742" y="37"/>
                  </a:lnTo>
                  <a:lnTo>
                    <a:pt x="11723" y="48"/>
                  </a:lnTo>
                  <a:lnTo>
                    <a:pt x="11705" y="63"/>
                  </a:lnTo>
                  <a:lnTo>
                    <a:pt x="11691" y="77"/>
                  </a:lnTo>
                  <a:lnTo>
                    <a:pt x="11677" y="94"/>
                  </a:lnTo>
                  <a:lnTo>
                    <a:pt x="11666" y="113"/>
                  </a:lnTo>
                  <a:lnTo>
                    <a:pt x="11658" y="133"/>
                  </a:lnTo>
                  <a:lnTo>
                    <a:pt x="11652" y="153"/>
                  </a:lnTo>
                  <a:lnTo>
                    <a:pt x="11647" y="174"/>
                  </a:lnTo>
                  <a:lnTo>
                    <a:pt x="11646" y="198"/>
                  </a:lnTo>
                  <a:lnTo>
                    <a:pt x="11649" y="224"/>
                  </a:lnTo>
                  <a:lnTo>
                    <a:pt x="11652" y="236"/>
                  </a:lnTo>
                  <a:lnTo>
                    <a:pt x="11655" y="248"/>
                  </a:lnTo>
                  <a:lnTo>
                    <a:pt x="11667" y="273"/>
                  </a:lnTo>
                  <a:lnTo>
                    <a:pt x="11681" y="296"/>
                  </a:lnTo>
                  <a:lnTo>
                    <a:pt x="11701" y="318"/>
                  </a:lnTo>
                  <a:lnTo>
                    <a:pt x="11726" y="340"/>
                  </a:lnTo>
                  <a:lnTo>
                    <a:pt x="11754" y="360"/>
                  </a:lnTo>
                  <a:lnTo>
                    <a:pt x="11786" y="379"/>
                  </a:lnTo>
                  <a:lnTo>
                    <a:pt x="11824" y="399"/>
                  </a:lnTo>
                  <a:lnTo>
                    <a:pt x="11863" y="418"/>
                  </a:lnTo>
                  <a:lnTo>
                    <a:pt x="11905" y="445"/>
                  </a:lnTo>
                  <a:lnTo>
                    <a:pt x="11922" y="458"/>
                  </a:lnTo>
                  <a:lnTo>
                    <a:pt x="11934" y="470"/>
                  </a:lnTo>
                  <a:lnTo>
                    <a:pt x="11941" y="479"/>
                  </a:lnTo>
                  <a:lnTo>
                    <a:pt x="11948" y="488"/>
                  </a:lnTo>
                  <a:lnTo>
                    <a:pt x="11958" y="506"/>
                  </a:lnTo>
                  <a:lnTo>
                    <a:pt x="11964" y="526"/>
                  </a:lnTo>
                  <a:lnTo>
                    <a:pt x="11966" y="548"/>
                  </a:lnTo>
                  <a:lnTo>
                    <a:pt x="11963" y="571"/>
                  </a:lnTo>
                  <a:lnTo>
                    <a:pt x="11955" y="594"/>
                  </a:lnTo>
                  <a:lnTo>
                    <a:pt x="11941" y="614"/>
                  </a:lnTo>
                  <a:lnTo>
                    <a:pt x="11922" y="631"/>
                  </a:lnTo>
                  <a:lnTo>
                    <a:pt x="11898" y="646"/>
                  </a:lnTo>
                  <a:lnTo>
                    <a:pt x="11884" y="651"/>
                  </a:lnTo>
                  <a:lnTo>
                    <a:pt x="11871" y="657"/>
                  </a:lnTo>
                  <a:lnTo>
                    <a:pt x="11856" y="660"/>
                  </a:lnTo>
                  <a:lnTo>
                    <a:pt x="11840" y="662"/>
                  </a:lnTo>
                  <a:lnTo>
                    <a:pt x="11807" y="665"/>
                  </a:lnTo>
                  <a:lnTo>
                    <a:pt x="11770" y="662"/>
                  </a:lnTo>
                  <a:lnTo>
                    <a:pt x="11753" y="659"/>
                  </a:lnTo>
                  <a:lnTo>
                    <a:pt x="11735" y="656"/>
                  </a:lnTo>
                  <a:lnTo>
                    <a:pt x="11702" y="644"/>
                  </a:lnTo>
                  <a:lnTo>
                    <a:pt x="11670" y="629"/>
                  </a:lnTo>
                  <a:lnTo>
                    <a:pt x="11655" y="729"/>
                  </a:lnTo>
                  <a:lnTo>
                    <a:pt x="11703" y="745"/>
                  </a:lnTo>
                  <a:lnTo>
                    <a:pt x="11734" y="752"/>
                  </a:lnTo>
                  <a:lnTo>
                    <a:pt x="11747" y="755"/>
                  </a:lnTo>
                  <a:lnTo>
                    <a:pt x="11765" y="757"/>
                  </a:lnTo>
                  <a:lnTo>
                    <a:pt x="11807" y="758"/>
                  </a:lnTo>
                  <a:lnTo>
                    <a:pt x="11833" y="757"/>
                  </a:lnTo>
                  <a:lnTo>
                    <a:pt x="11858" y="755"/>
                  </a:lnTo>
                  <a:lnTo>
                    <a:pt x="11882" y="751"/>
                  </a:lnTo>
                  <a:lnTo>
                    <a:pt x="11905" y="747"/>
                  </a:lnTo>
                  <a:lnTo>
                    <a:pt x="11926" y="740"/>
                  </a:lnTo>
                  <a:lnTo>
                    <a:pt x="11947" y="732"/>
                  </a:lnTo>
                  <a:lnTo>
                    <a:pt x="11967" y="723"/>
                  </a:lnTo>
                  <a:lnTo>
                    <a:pt x="11985" y="712"/>
                  </a:lnTo>
                  <a:lnTo>
                    <a:pt x="12007" y="696"/>
                  </a:lnTo>
                  <a:lnTo>
                    <a:pt x="12025" y="680"/>
                  </a:lnTo>
                  <a:lnTo>
                    <a:pt x="12041" y="661"/>
                  </a:lnTo>
                  <a:lnTo>
                    <a:pt x="12053" y="642"/>
                  </a:lnTo>
                  <a:lnTo>
                    <a:pt x="12062" y="621"/>
                  </a:lnTo>
                  <a:lnTo>
                    <a:pt x="12070" y="598"/>
                  </a:lnTo>
                  <a:lnTo>
                    <a:pt x="12074" y="574"/>
                  </a:lnTo>
                  <a:lnTo>
                    <a:pt x="12075" y="54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7" name="Freeform 35"/>
            <p:cNvSpPr>
              <a:spLocks noEditPoints="1"/>
            </p:cNvSpPr>
            <p:nvPr userDrawn="1"/>
          </p:nvSpPr>
          <p:spPr bwMode="auto">
            <a:xfrm>
              <a:off x="1201" y="2206"/>
              <a:ext cx="1271" cy="124"/>
            </a:xfrm>
            <a:custGeom>
              <a:avLst/>
              <a:gdLst>
                <a:gd name="T0" fmla="*/ 55 w 7628"/>
                <a:gd name="T1" fmla="*/ 15 h 742"/>
                <a:gd name="T2" fmla="*/ 136 w 7628"/>
                <a:gd name="T3" fmla="*/ 106 h 742"/>
                <a:gd name="T4" fmla="*/ 308 w 7628"/>
                <a:gd name="T5" fmla="*/ 106 h 742"/>
                <a:gd name="T6" fmla="*/ 299 w 7628"/>
                <a:gd name="T7" fmla="*/ 103 h 742"/>
                <a:gd name="T8" fmla="*/ 286 w 7628"/>
                <a:gd name="T9" fmla="*/ 80 h 742"/>
                <a:gd name="T10" fmla="*/ 280 w 7628"/>
                <a:gd name="T11" fmla="*/ 59 h 742"/>
                <a:gd name="T12" fmla="*/ 293 w 7628"/>
                <a:gd name="T13" fmla="*/ 48 h 742"/>
                <a:gd name="T14" fmla="*/ 298 w 7628"/>
                <a:gd name="T15" fmla="*/ 34 h 742"/>
                <a:gd name="T16" fmla="*/ 296 w 7628"/>
                <a:gd name="T17" fmla="*/ 20 h 742"/>
                <a:gd name="T18" fmla="*/ 289 w 7628"/>
                <a:gd name="T19" fmla="*/ 10 h 742"/>
                <a:gd name="T20" fmla="*/ 275 w 7628"/>
                <a:gd name="T21" fmla="*/ 2 h 742"/>
                <a:gd name="T22" fmla="*/ 220 w 7628"/>
                <a:gd name="T23" fmla="*/ 0 h 742"/>
                <a:gd name="T24" fmla="*/ 256 w 7628"/>
                <a:gd name="T25" fmla="*/ 69 h 742"/>
                <a:gd name="T26" fmla="*/ 263 w 7628"/>
                <a:gd name="T27" fmla="*/ 75 h 742"/>
                <a:gd name="T28" fmla="*/ 283 w 7628"/>
                <a:gd name="T29" fmla="*/ 111 h 742"/>
                <a:gd name="T30" fmla="*/ 294 w 7628"/>
                <a:gd name="T31" fmla="*/ 120 h 742"/>
                <a:gd name="T32" fmla="*/ 279 w 7628"/>
                <a:gd name="T33" fmla="*/ 32 h 742"/>
                <a:gd name="T34" fmla="*/ 274 w 7628"/>
                <a:gd name="T35" fmla="*/ 44 h 742"/>
                <a:gd name="T36" fmla="*/ 264 w 7628"/>
                <a:gd name="T37" fmla="*/ 52 h 742"/>
                <a:gd name="T38" fmla="*/ 260 w 7628"/>
                <a:gd name="T39" fmla="*/ 15 h 742"/>
                <a:gd name="T40" fmla="*/ 274 w 7628"/>
                <a:gd name="T41" fmla="*/ 21 h 742"/>
                <a:gd name="T42" fmla="*/ 279 w 7628"/>
                <a:gd name="T43" fmla="*/ 28 h 742"/>
                <a:gd name="T44" fmla="*/ 317 w 7628"/>
                <a:gd name="T45" fmla="*/ 0 h 742"/>
                <a:gd name="T46" fmla="*/ 524 w 7628"/>
                <a:gd name="T47" fmla="*/ 122 h 742"/>
                <a:gd name="T48" fmla="*/ 525 w 7628"/>
                <a:gd name="T49" fmla="*/ 15 h 742"/>
                <a:gd name="T50" fmla="*/ 608 w 7628"/>
                <a:gd name="T51" fmla="*/ 122 h 742"/>
                <a:gd name="T52" fmla="*/ 775 w 7628"/>
                <a:gd name="T53" fmla="*/ 46 h 742"/>
                <a:gd name="T54" fmla="*/ 766 w 7628"/>
                <a:gd name="T55" fmla="*/ 25 h 742"/>
                <a:gd name="T56" fmla="*/ 751 w 7628"/>
                <a:gd name="T57" fmla="*/ 10 h 742"/>
                <a:gd name="T58" fmla="*/ 730 w 7628"/>
                <a:gd name="T59" fmla="*/ 1 h 742"/>
                <a:gd name="T60" fmla="*/ 721 w 7628"/>
                <a:gd name="T61" fmla="*/ 122 h 742"/>
                <a:gd name="T62" fmla="*/ 744 w 7628"/>
                <a:gd name="T63" fmla="*/ 116 h 742"/>
                <a:gd name="T64" fmla="*/ 762 w 7628"/>
                <a:gd name="T65" fmla="*/ 102 h 742"/>
                <a:gd name="T66" fmla="*/ 772 w 7628"/>
                <a:gd name="T67" fmla="*/ 85 h 742"/>
                <a:gd name="T68" fmla="*/ 776 w 7628"/>
                <a:gd name="T69" fmla="*/ 61 h 742"/>
                <a:gd name="T70" fmla="*/ 756 w 7628"/>
                <a:gd name="T71" fmla="*/ 77 h 742"/>
                <a:gd name="T72" fmla="*/ 749 w 7628"/>
                <a:gd name="T73" fmla="*/ 91 h 742"/>
                <a:gd name="T74" fmla="*/ 736 w 7628"/>
                <a:gd name="T75" fmla="*/ 102 h 742"/>
                <a:gd name="T76" fmla="*/ 720 w 7628"/>
                <a:gd name="T77" fmla="*/ 106 h 742"/>
                <a:gd name="T78" fmla="*/ 726 w 7628"/>
                <a:gd name="T79" fmla="*/ 16 h 742"/>
                <a:gd name="T80" fmla="*/ 740 w 7628"/>
                <a:gd name="T81" fmla="*/ 23 h 742"/>
                <a:gd name="T82" fmla="*/ 751 w 7628"/>
                <a:gd name="T83" fmla="*/ 35 h 742"/>
                <a:gd name="T84" fmla="*/ 757 w 7628"/>
                <a:gd name="T85" fmla="*/ 50 h 742"/>
                <a:gd name="T86" fmla="*/ 804 w 7628"/>
                <a:gd name="T87" fmla="*/ 0 h 742"/>
                <a:gd name="T88" fmla="*/ 822 w 7628"/>
                <a:gd name="T89" fmla="*/ 50 h 742"/>
                <a:gd name="T90" fmla="*/ 930 w 7628"/>
                <a:gd name="T91" fmla="*/ 0 h 742"/>
                <a:gd name="T92" fmla="*/ 1127 w 7628"/>
                <a:gd name="T93" fmla="*/ 88 h 742"/>
                <a:gd name="T94" fmla="*/ 1108 w 7628"/>
                <a:gd name="T95" fmla="*/ 95 h 742"/>
                <a:gd name="T96" fmla="*/ 1100 w 7628"/>
                <a:gd name="T97" fmla="*/ 106 h 742"/>
                <a:gd name="T98" fmla="*/ 1084 w 7628"/>
                <a:gd name="T99" fmla="*/ 108 h 742"/>
                <a:gd name="T100" fmla="*/ 1081 w 7628"/>
                <a:gd name="T101" fmla="*/ 122 h 742"/>
                <a:gd name="T102" fmla="*/ 1098 w 7628"/>
                <a:gd name="T103" fmla="*/ 124 h 742"/>
                <a:gd name="T104" fmla="*/ 1112 w 7628"/>
                <a:gd name="T105" fmla="*/ 119 h 742"/>
                <a:gd name="T106" fmla="*/ 1122 w 7628"/>
                <a:gd name="T107" fmla="*/ 110 h 742"/>
                <a:gd name="T108" fmla="*/ 1127 w 7628"/>
                <a:gd name="T109" fmla="*/ 96 h 742"/>
                <a:gd name="T110" fmla="*/ 1147 w 7628"/>
                <a:gd name="T111" fmla="*/ 122 h 742"/>
                <a:gd name="T112" fmla="*/ 1209 w 7628"/>
                <a:gd name="T113" fmla="*/ 17 h 7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628" h="742">
                  <a:moveTo>
                    <a:pt x="555" y="91"/>
                  </a:moveTo>
                  <a:lnTo>
                    <a:pt x="555" y="0"/>
                  </a:lnTo>
                  <a:lnTo>
                    <a:pt x="0" y="0"/>
                  </a:lnTo>
                  <a:lnTo>
                    <a:pt x="0" y="91"/>
                  </a:lnTo>
                  <a:lnTo>
                    <a:pt x="224" y="91"/>
                  </a:lnTo>
                  <a:lnTo>
                    <a:pt x="224" y="729"/>
                  </a:lnTo>
                  <a:lnTo>
                    <a:pt x="331" y="729"/>
                  </a:lnTo>
                  <a:lnTo>
                    <a:pt x="331" y="91"/>
                  </a:lnTo>
                  <a:lnTo>
                    <a:pt x="555" y="91"/>
                  </a:lnTo>
                  <a:close/>
                  <a:moveTo>
                    <a:pt x="1121" y="91"/>
                  </a:moveTo>
                  <a:lnTo>
                    <a:pt x="1121" y="0"/>
                  </a:lnTo>
                  <a:lnTo>
                    <a:pt x="707" y="0"/>
                  </a:lnTo>
                  <a:lnTo>
                    <a:pt x="707" y="729"/>
                  </a:lnTo>
                  <a:lnTo>
                    <a:pt x="1120" y="729"/>
                  </a:lnTo>
                  <a:lnTo>
                    <a:pt x="1120" y="635"/>
                  </a:lnTo>
                  <a:lnTo>
                    <a:pt x="814" y="635"/>
                  </a:lnTo>
                  <a:lnTo>
                    <a:pt x="814" y="396"/>
                  </a:lnTo>
                  <a:lnTo>
                    <a:pt x="1094" y="396"/>
                  </a:lnTo>
                  <a:lnTo>
                    <a:pt x="1094" y="302"/>
                  </a:lnTo>
                  <a:lnTo>
                    <a:pt x="814" y="302"/>
                  </a:lnTo>
                  <a:lnTo>
                    <a:pt x="814" y="91"/>
                  </a:lnTo>
                  <a:lnTo>
                    <a:pt x="1121" y="91"/>
                  </a:lnTo>
                  <a:close/>
                  <a:moveTo>
                    <a:pt x="1849" y="729"/>
                  </a:moveTo>
                  <a:lnTo>
                    <a:pt x="1849" y="635"/>
                  </a:lnTo>
                  <a:lnTo>
                    <a:pt x="1827" y="635"/>
                  </a:lnTo>
                  <a:lnTo>
                    <a:pt x="1823" y="635"/>
                  </a:lnTo>
                  <a:lnTo>
                    <a:pt x="1818" y="634"/>
                  </a:lnTo>
                  <a:lnTo>
                    <a:pt x="1813" y="632"/>
                  </a:lnTo>
                  <a:lnTo>
                    <a:pt x="1808" y="630"/>
                  </a:lnTo>
                  <a:lnTo>
                    <a:pt x="1804" y="626"/>
                  </a:lnTo>
                  <a:lnTo>
                    <a:pt x="1798" y="622"/>
                  </a:lnTo>
                  <a:lnTo>
                    <a:pt x="1793" y="617"/>
                  </a:lnTo>
                  <a:lnTo>
                    <a:pt x="1788" y="611"/>
                  </a:lnTo>
                  <a:lnTo>
                    <a:pt x="1783" y="605"/>
                  </a:lnTo>
                  <a:lnTo>
                    <a:pt x="1778" y="597"/>
                  </a:lnTo>
                  <a:lnTo>
                    <a:pt x="1767" y="580"/>
                  </a:lnTo>
                  <a:lnTo>
                    <a:pt x="1756" y="560"/>
                  </a:lnTo>
                  <a:lnTo>
                    <a:pt x="1743" y="537"/>
                  </a:lnTo>
                  <a:lnTo>
                    <a:pt x="1730" y="507"/>
                  </a:lnTo>
                  <a:lnTo>
                    <a:pt x="1715" y="480"/>
                  </a:lnTo>
                  <a:lnTo>
                    <a:pt x="1703" y="454"/>
                  </a:lnTo>
                  <a:lnTo>
                    <a:pt x="1689" y="433"/>
                  </a:lnTo>
                  <a:lnTo>
                    <a:pt x="1677" y="413"/>
                  </a:lnTo>
                  <a:lnTo>
                    <a:pt x="1665" y="396"/>
                  </a:lnTo>
                  <a:lnTo>
                    <a:pt x="1654" y="382"/>
                  </a:lnTo>
                  <a:lnTo>
                    <a:pt x="1644" y="371"/>
                  </a:lnTo>
                  <a:lnTo>
                    <a:pt x="1661" y="362"/>
                  </a:lnTo>
                  <a:lnTo>
                    <a:pt x="1678" y="354"/>
                  </a:lnTo>
                  <a:lnTo>
                    <a:pt x="1692" y="344"/>
                  </a:lnTo>
                  <a:lnTo>
                    <a:pt x="1707" y="335"/>
                  </a:lnTo>
                  <a:lnTo>
                    <a:pt x="1721" y="325"/>
                  </a:lnTo>
                  <a:lnTo>
                    <a:pt x="1726" y="320"/>
                  </a:lnTo>
                  <a:lnTo>
                    <a:pt x="1732" y="315"/>
                  </a:lnTo>
                  <a:lnTo>
                    <a:pt x="1743" y="305"/>
                  </a:lnTo>
                  <a:lnTo>
                    <a:pt x="1753" y="293"/>
                  </a:lnTo>
                  <a:lnTo>
                    <a:pt x="1757" y="288"/>
                  </a:lnTo>
                  <a:lnTo>
                    <a:pt x="1762" y="281"/>
                  </a:lnTo>
                  <a:lnTo>
                    <a:pt x="1768" y="270"/>
                  </a:lnTo>
                  <a:lnTo>
                    <a:pt x="1775" y="257"/>
                  </a:lnTo>
                  <a:lnTo>
                    <a:pt x="1780" y="244"/>
                  </a:lnTo>
                  <a:lnTo>
                    <a:pt x="1784" y="231"/>
                  </a:lnTo>
                  <a:lnTo>
                    <a:pt x="1787" y="218"/>
                  </a:lnTo>
                  <a:lnTo>
                    <a:pt x="1788" y="211"/>
                  </a:lnTo>
                  <a:lnTo>
                    <a:pt x="1789" y="203"/>
                  </a:lnTo>
                  <a:lnTo>
                    <a:pt x="1789" y="190"/>
                  </a:lnTo>
                  <a:lnTo>
                    <a:pt x="1789" y="179"/>
                  </a:lnTo>
                  <a:lnTo>
                    <a:pt x="1788" y="168"/>
                  </a:lnTo>
                  <a:lnTo>
                    <a:pt x="1787" y="157"/>
                  </a:lnTo>
                  <a:lnTo>
                    <a:pt x="1785" y="148"/>
                  </a:lnTo>
                  <a:lnTo>
                    <a:pt x="1783" y="138"/>
                  </a:lnTo>
                  <a:lnTo>
                    <a:pt x="1780" y="129"/>
                  </a:lnTo>
                  <a:lnTo>
                    <a:pt x="1778" y="120"/>
                  </a:lnTo>
                  <a:lnTo>
                    <a:pt x="1773" y="111"/>
                  </a:lnTo>
                  <a:lnTo>
                    <a:pt x="1768" y="102"/>
                  </a:lnTo>
                  <a:lnTo>
                    <a:pt x="1764" y="94"/>
                  </a:lnTo>
                  <a:lnTo>
                    <a:pt x="1759" y="86"/>
                  </a:lnTo>
                  <a:lnTo>
                    <a:pt x="1753" y="78"/>
                  </a:lnTo>
                  <a:lnTo>
                    <a:pt x="1747" y="72"/>
                  </a:lnTo>
                  <a:lnTo>
                    <a:pt x="1740" y="64"/>
                  </a:lnTo>
                  <a:lnTo>
                    <a:pt x="1732" y="57"/>
                  </a:lnTo>
                  <a:lnTo>
                    <a:pt x="1724" y="51"/>
                  </a:lnTo>
                  <a:lnTo>
                    <a:pt x="1716" y="45"/>
                  </a:lnTo>
                  <a:lnTo>
                    <a:pt x="1708" y="39"/>
                  </a:lnTo>
                  <a:lnTo>
                    <a:pt x="1699" y="33"/>
                  </a:lnTo>
                  <a:lnTo>
                    <a:pt x="1691" y="29"/>
                  </a:lnTo>
                  <a:lnTo>
                    <a:pt x="1682" y="23"/>
                  </a:lnTo>
                  <a:lnTo>
                    <a:pt x="1672" y="20"/>
                  </a:lnTo>
                  <a:lnTo>
                    <a:pt x="1653" y="12"/>
                  </a:lnTo>
                  <a:lnTo>
                    <a:pt x="1643" y="10"/>
                  </a:lnTo>
                  <a:lnTo>
                    <a:pt x="1632" y="6"/>
                  </a:lnTo>
                  <a:lnTo>
                    <a:pt x="1621" y="4"/>
                  </a:lnTo>
                  <a:lnTo>
                    <a:pt x="1610" y="3"/>
                  </a:lnTo>
                  <a:lnTo>
                    <a:pt x="1598" y="2"/>
                  </a:lnTo>
                  <a:lnTo>
                    <a:pt x="1587" y="1"/>
                  </a:lnTo>
                  <a:lnTo>
                    <a:pt x="1563" y="0"/>
                  </a:lnTo>
                  <a:lnTo>
                    <a:pt x="1318" y="0"/>
                  </a:lnTo>
                  <a:lnTo>
                    <a:pt x="1318" y="729"/>
                  </a:lnTo>
                  <a:lnTo>
                    <a:pt x="1426" y="729"/>
                  </a:lnTo>
                  <a:lnTo>
                    <a:pt x="1426" y="406"/>
                  </a:lnTo>
                  <a:lnTo>
                    <a:pt x="1508" y="406"/>
                  </a:lnTo>
                  <a:lnTo>
                    <a:pt x="1515" y="407"/>
                  </a:lnTo>
                  <a:lnTo>
                    <a:pt x="1521" y="407"/>
                  </a:lnTo>
                  <a:lnTo>
                    <a:pt x="1528" y="409"/>
                  </a:lnTo>
                  <a:lnTo>
                    <a:pt x="1535" y="411"/>
                  </a:lnTo>
                  <a:lnTo>
                    <a:pt x="1542" y="415"/>
                  </a:lnTo>
                  <a:lnTo>
                    <a:pt x="1549" y="418"/>
                  </a:lnTo>
                  <a:lnTo>
                    <a:pt x="1554" y="423"/>
                  </a:lnTo>
                  <a:lnTo>
                    <a:pt x="1561" y="427"/>
                  </a:lnTo>
                  <a:lnTo>
                    <a:pt x="1567" y="433"/>
                  </a:lnTo>
                  <a:lnTo>
                    <a:pt x="1573" y="440"/>
                  </a:lnTo>
                  <a:lnTo>
                    <a:pt x="1579" y="446"/>
                  </a:lnTo>
                  <a:lnTo>
                    <a:pt x="1581" y="450"/>
                  </a:lnTo>
                  <a:lnTo>
                    <a:pt x="1585" y="453"/>
                  </a:lnTo>
                  <a:lnTo>
                    <a:pt x="1590" y="462"/>
                  </a:lnTo>
                  <a:lnTo>
                    <a:pt x="1596" y="470"/>
                  </a:lnTo>
                  <a:lnTo>
                    <a:pt x="1606" y="490"/>
                  </a:lnTo>
                  <a:lnTo>
                    <a:pt x="1645" y="568"/>
                  </a:lnTo>
                  <a:lnTo>
                    <a:pt x="1682" y="645"/>
                  </a:lnTo>
                  <a:lnTo>
                    <a:pt x="1689" y="656"/>
                  </a:lnTo>
                  <a:lnTo>
                    <a:pt x="1697" y="665"/>
                  </a:lnTo>
                  <a:lnTo>
                    <a:pt x="1705" y="674"/>
                  </a:lnTo>
                  <a:lnTo>
                    <a:pt x="1713" y="681"/>
                  </a:lnTo>
                  <a:lnTo>
                    <a:pt x="1721" y="689"/>
                  </a:lnTo>
                  <a:lnTo>
                    <a:pt x="1729" y="696"/>
                  </a:lnTo>
                  <a:lnTo>
                    <a:pt x="1738" y="702"/>
                  </a:lnTo>
                  <a:lnTo>
                    <a:pt x="1747" y="707"/>
                  </a:lnTo>
                  <a:lnTo>
                    <a:pt x="1756" y="713"/>
                  </a:lnTo>
                  <a:lnTo>
                    <a:pt x="1765" y="717"/>
                  </a:lnTo>
                  <a:lnTo>
                    <a:pt x="1775" y="721"/>
                  </a:lnTo>
                  <a:lnTo>
                    <a:pt x="1784" y="723"/>
                  </a:lnTo>
                  <a:lnTo>
                    <a:pt x="1795" y="725"/>
                  </a:lnTo>
                  <a:lnTo>
                    <a:pt x="1806" y="728"/>
                  </a:lnTo>
                  <a:lnTo>
                    <a:pt x="1816" y="729"/>
                  </a:lnTo>
                  <a:lnTo>
                    <a:pt x="1827" y="729"/>
                  </a:lnTo>
                  <a:lnTo>
                    <a:pt x="1849" y="729"/>
                  </a:lnTo>
                  <a:close/>
                  <a:moveTo>
                    <a:pt x="1677" y="190"/>
                  </a:moveTo>
                  <a:lnTo>
                    <a:pt x="1675" y="201"/>
                  </a:lnTo>
                  <a:lnTo>
                    <a:pt x="1674" y="213"/>
                  </a:lnTo>
                  <a:lnTo>
                    <a:pt x="1672" y="219"/>
                  </a:lnTo>
                  <a:lnTo>
                    <a:pt x="1671" y="225"/>
                  </a:lnTo>
                  <a:lnTo>
                    <a:pt x="1666" y="236"/>
                  </a:lnTo>
                  <a:lnTo>
                    <a:pt x="1661" y="246"/>
                  </a:lnTo>
                  <a:lnTo>
                    <a:pt x="1654" y="257"/>
                  </a:lnTo>
                  <a:lnTo>
                    <a:pt x="1646" y="266"/>
                  </a:lnTo>
                  <a:lnTo>
                    <a:pt x="1641" y="272"/>
                  </a:lnTo>
                  <a:lnTo>
                    <a:pt x="1637" y="276"/>
                  </a:lnTo>
                  <a:lnTo>
                    <a:pt x="1628" y="285"/>
                  </a:lnTo>
                  <a:lnTo>
                    <a:pt x="1618" y="292"/>
                  </a:lnTo>
                  <a:lnTo>
                    <a:pt x="1606" y="299"/>
                  </a:lnTo>
                  <a:lnTo>
                    <a:pt x="1595" y="305"/>
                  </a:lnTo>
                  <a:lnTo>
                    <a:pt x="1589" y="307"/>
                  </a:lnTo>
                  <a:lnTo>
                    <a:pt x="1584" y="309"/>
                  </a:lnTo>
                  <a:lnTo>
                    <a:pt x="1578" y="310"/>
                  </a:lnTo>
                  <a:lnTo>
                    <a:pt x="1571" y="311"/>
                  </a:lnTo>
                  <a:lnTo>
                    <a:pt x="1559" y="314"/>
                  </a:lnTo>
                  <a:lnTo>
                    <a:pt x="1545" y="314"/>
                  </a:lnTo>
                  <a:lnTo>
                    <a:pt x="1426" y="314"/>
                  </a:lnTo>
                  <a:lnTo>
                    <a:pt x="1426" y="91"/>
                  </a:lnTo>
                  <a:lnTo>
                    <a:pt x="1545" y="91"/>
                  </a:lnTo>
                  <a:lnTo>
                    <a:pt x="1559" y="91"/>
                  </a:lnTo>
                  <a:lnTo>
                    <a:pt x="1570" y="92"/>
                  </a:lnTo>
                  <a:lnTo>
                    <a:pt x="1583" y="94"/>
                  </a:lnTo>
                  <a:lnTo>
                    <a:pt x="1594" y="98"/>
                  </a:lnTo>
                  <a:lnTo>
                    <a:pt x="1605" y="101"/>
                  </a:lnTo>
                  <a:lnTo>
                    <a:pt x="1615" y="105"/>
                  </a:lnTo>
                  <a:lnTo>
                    <a:pt x="1626" y="110"/>
                  </a:lnTo>
                  <a:lnTo>
                    <a:pt x="1635" y="116"/>
                  </a:lnTo>
                  <a:lnTo>
                    <a:pt x="1645" y="123"/>
                  </a:lnTo>
                  <a:lnTo>
                    <a:pt x="1649" y="127"/>
                  </a:lnTo>
                  <a:lnTo>
                    <a:pt x="1653" y="131"/>
                  </a:lnTo>
                  <a:lnTo>
                    <a:pt x="1660" y="139"/>
                  </a:lnTo>
                  <a:lnTo>
                    <a:pt x="1663" y="144"/>
                  </a:lnTo>
                  <a:lnTo>
                    <a:pt x="1666" y="148"/>
                  </a:lnTo>
                  <a:lnTo>
                    <a:pt x="1671" y="157"/>
                  </a:lnTo>
                  <a:lnTo>
                    <a:pt x="1672" y="163"/>
                  </a:lnTo>
                  <a:lnTo>
                    <a:pt x="1673" y="167"/>
                  </a:lnTo>
                  <a:lnTo>
                    <a:pt x="1675" y="179"/>
                  </a:lnTo>
                  <a:lnTo>
                    <a:pt x="1677" y="184"/>
                  </a:lnTo>
                  <a:lnTo>
                    <a:pt x="1677" y="190"/>
                  </a:lnTo>
                  <a:close/>
                  <a:moveTo>
                    <a:pt x="2586" y="0"/>
                  </a:moveTo>
                  <a:lnTo>
                    <a:pt x="2470" y="0"/>
                  </a:lnTo>
                  <a:lnTo>
                    <a:pt x="2246" y="620"/>
                  </a:lnTo>
                  <a:lnTo>
                    <a:pt x="2020" y="0"/>
                  </a:lnTo>
                  <a:lnTo>
                    <a:pt x="1902" y="0"/>
                  </a:lnTo>
                  <a:lnTo>
                    <a:pt x="2173" y="729"/>
                  </a:lnTo>
                  <a:lnTo>
                    <a:pt x="2317" y="729"/>
                  </a:lnTo>
                  <a:lnTo>
                    <a:pt x="2586" y="0"/>
                  </a:lnTo>
                  <a:close/>
                  <a:moveTo>
                    <a:pt x="3148" y="91"/>
                  </a:moveTo>
                  <a:lnTo>
                    <a:pt x="3148" y="0"/>
                  </a:lnTo>
                  <a:lnTo>
                    <a:pt x="2734" y="0"/>
                  </a:lnTo>
                  <a:lnTo>
                    <a:pt x="2734" y="729"/>
                  </a:lnTo>
                  <a:lnTo>
                    <a:pt x="3146" y="729"/>
                  </a:lnTo>
                  <a:lnTo>
                    <a:pt x="3146" y="635"/>
                  </a:lnTo>
                  <a:lnTo>
                    <a:pt x="2841" y="635"/>
                  </a:lnTo>
                  <a:lnTo>
                    <a:pt x="2841" y="396"/>
                  </a:lnTo>
                  <a:lnTo>
                    <a:pt x="3121" y="396"/>
                  </a:lnTo>
                  <a:lnTo>
                    <a:pt x="3121" y="302"/>
                  </a:lnTo>
                  <a:lnTo>
                    <a:pt x="2841" y="302"/>
                  </a:lnTo>
                  <a:lnTo>
                    <a:pt x="2841" y="91"/>
                  </a:lnTo>
                  <a:lnTo>
                    <a:pt x="3148" y="91"/>
                  </a:lnTo>
                  <a:close/>
                  <a:moveTo>
                    <a:pt x="3935" y="0"/>
                  </a:moveTo>
                  <a:lnTo>
                    <a:pt x="3812" y="0"/>
                  </a:lnTo>
                  <a:lnTo>
                    <a:pt x="3592" y="327"/>
                  </a:lnTo>
                  <a:lnTo>
                    <a:pt x="3372" y="0"/>
                  </a:lnTo>
                  <a:lnTo>
                    <a:pt x="3249" y="0"/>
                  </a:lnTo>
                  <a:lnTo>
                    <a:pt x="3538" y="428"/>
                  </a:lnTo>
                  <a:lnTo>
                    <a:pt x="3538" y="729"/>
                  </a:lnTo>
                  <a:lnTo>
                    <a:pt x="3646" y="729"/>
                  </a:lnTo>
                  <a:lnTo>
                    <a:pt x="3646" y="428"/>
                  </a:lnTo>
                  <a:lnTo>
                    <a:pt x="3935" y="0"/>
                  </a:lnTo>
                  <a:close/>
                  <a:moveTo>
                    <a:pt x="4659" y="368"/>
                  </a:moveTo>
                  <a:lnTo>
                    <a:pt x="4659" y="348"/>
                  </a:lnTo>
                  <a:lnTo>
                    <a:pt x="4658" y="330"/>
                  </a:lnTo>
                  <a:lnTo>
                    <a:pt x="4656" y="311"/>
                  </a:lnTo>
                  <a:lnTo>
                    <a:pt x="4653" y="294"/>
                  </a:lnTo>
                  <a:lnTo>
                    <a:pt x="4650" y="276"/>
                  </a:lnTo>
                  <a:lnTo>
                    <a:pt x="4646" y="260"/>
                  </a:lnTo>
                  <a:lnTo>
                    <a:pt x="4641" y="243"/>
                  </a:lnTo>
                  <a:lnTo>
                    <a:pt x="4635" y="227"/>
                  </a:lnTo>
                  <a:lnTo>
                    <a:pt x="4629" y="211"/>
                  </a:lnTo>
                  <a:lnTo>
                    <a:pt x="4622" y="195"/>
                  </a:lnTo>
                  <a:lnTo>
                    <a:pt x="4614" y="180"/>
                  </a:lnTo>
                  <a:lnTo>
                    <a:pt x="4606" y="165"/>
                  </a:lnTo>
                  <a:lnTo>
                    <a:pt x="4596" y="150"/>
                  </a:lnTo>
                  <a:lnTo>
                    <a:pt x="4591" y="144"/>
                  </a:lnTo>
                  <a:lnTo>
                    <a:pt x="4585" y="137"/>
                  </a:lnTo>
                  <a:lnTo>
                    <a:pt x="4575" y="123"/>
                  </a:lnTo>
                  <a:lnTo>
                    <a:pt x="4563" y="110"/>
                  </a:lnTo>
                  <a:lnTo>
                    <a:pt x="4550" y="96"/>
                  </a:lnTo>
                  <a:lnTo>
                    <a:pt x="4538" y="84"/>
                  </a:lnTo>
                  <a:lnTo>
                    <a:pt x="4524" y="73"/>
                  </a:lnTo>
                  <a:lnTo>
                    <a:pt x="4510" y="62"/>
                  </a:lnTo>
                  <a:lnTo>
                    <a:pt x="4495" y="51"/>
                  </a:lnTo>
                  <a:lnTo>
                    <a:pt x="4480" y="42"/>
                  </a:lnTo>
                  <a:lnTo>
                    <a:pt x="4465" y="35"/>
                  </a:lnTo>
                  <a:lnTo>
                    <a:pt x="4449" y="27"/>
                  </a:lnTo>
                  <a:lnTo>
                    <a:pt x="4432" y="21"/>
                  </a:lnTo>
                  <a:lnTo>
                    <a:pt x="4417" y="15"/>
                  </a:lnTo>
                  <a:lnTo>
                    <a:pt x="4400" y="11"/>
                  </a:lnTo>
                  <a:lnTo>
                    <a:pt x="4381" y="6"/>
                  </a:lnTo>
                  <a:lnTo>
                    <a:pt x="4363" y="3"/>
                  </a:lnTo>
                  <a:lnTo>
                    <a:pt x="4345" y="2"/>
                  </a:lnTo>
                  <a:lnTo>
                    <a:pt x="4326" y="0"/>
                  </a:lnTo>
                  <a:lnTo>
                    <a:pt x="4307" y="0"/>
                  </a:lnTo>
                  <a:lnTo>
                    <a:pt x="4047" y="0"/>
                  </a:lnTo>
                  <a:lnTo>
                    <a:pt x="4047" y="729"/>
                  </a:lnTo>
                  <a:lnTo>
                    <a:pt x="4307" y="729"/>
                  </a:lnTo>
                  <a:lnTo>
                    <a:pt x="4326" y="729"/>
                  </a:lnTo>
                  <a:lnTo>
                    <a:pt x="4345" y="728"/>
                  </a:lnTo>
                  <a:lnTo>
                    <a:pt x="4363" y="725"/>
                  </a:lnTo>
                  <a:lnTo>
                    <a:pt x="4381" y="722"/>
                  </a:lnTo>
                  <a:lnTo>
                    <a:pt x="4400" y="719"/>
                  </a:lnTo>
                  <a:lnTo>
                    <a:pt x="4417" y="714"/>
                  </a:lnTo>
                  <a:lnTo>
                    <a:pt x="4432" y="708"/>
                  </a:lnTo>
                  <a:lnTo>
                    <a:pt x="4449" y="702"/>
                  </a:lnTo>
                  <a:lnTo>
                    <a:pt x="4465" y="695"/>
                  </a:lnTo>
                  <a:lnTo>
                    <a:pt x="4480" y="687"/>
                  </a:lnTo>
                  <a:lnTo>
                    <a:pt x="4495" y="678"/>
                  </a:lnTo>
                  <a:lnTo>
                    <a:pt x="4510" y="669"/>
                  </a:lnTo>
                  <a:lnTo>
                    <a:pt x="4524" y="658"/>
                  </a:lnTo>
                  <a:lnTo>
                    <a:pt x="4538" y="647"/>
                  </a:lnTo>
                  <a:lnTo>
                    <a:pt x="4550" y="635"/>
                  </a:lnTo>
                  <a:lnTo>
                    <a:pt x="4563" y="622"/>
                  </a:lnTo>
                  <a:lnTo>
                    <a:pt x="4575" y="609"/>
                  </a:lnTo>
                  <a:lnTo>
                    <a:pt x="4585" y="596"/>
                  </a:lnTo>
                  <a:lnTo>
                    <a:pt x="4596" y="581"/>
                  </a:lnTo>
                  <a:lnTo>
                    <a:pt x="4606" y="568"/>
                  </a:lnTo>
                  <a:lnTo>
                    <a:pt x="4609" y="560"/>
                  </a:lnTo>
                  <a:lnTo>
                    <a:pt x="4614" y="553"/>
                  </a:lnTo>
                  <a:lnTo>
                    <a:pt x="4622" y="539"/>
                  </a:lnTo>
                  <a:lnTo>
                    <a:pt x="4629" y="523"/>
                  </a:lnTo>
                  <a:lnTo>
                    <a:pt x="4635" y="507"/>
                  </a:lnTo>
                  <a:lnTo>
                    <a:pt x="4641" y="491"/>
                  </a:lnTo>
                  <a:lnTo>
                    <a:pt x="4646" y="474"/>
                  </a:lnTo>
                  <a:lnTo>
                    <a:pt x="4650" y="458"/>
                  </a:lnTo>
                  <a:lnTo>
                    <a:pt x="4653" y="441"/>
                  </a:lnTo>
                  <a:lnTo>
                    <a:pt x="4656" y="423"/>
                  </a:lnTo>
                  <a:lnTo>
                    <a:pt x="4658" y="405"/>
                  </a:lnTo>
                  <a:lnTo>
                    <a:pt x="4659" y="387"/>
                  </a:lnTo>
                  <a:lnTo>
                    <a:pt x="4659" y="368"/>
                  </a:lnTo>
                  <a:close/>
                  <a:moveTo>
                    <a:pt x="4553" y="368"/>
                  </a:moveTo>
                  <a:lnTo>
                    <a:pt x="4553" y="381"/>
                  </a:lnTo>
                  <a:lnTo>
                    <a:pt x="4551" y="395"/>
                  </a:lnTo>
                  <a:lnTo>
                    <a:pt x="4550" y="408"/>
                  </a:lnTo>
                  <a:lnTo>
                    <a:pt x="4548" y="420"/>
                  </a:lnTo>
                  <a:lnTo>
                    <a:pt x="4546" y="434"/>
                  </a:lnTo>
                  <a:lnTo>
                    <a:pt x="4544" y="446"/>
                  </a:lnTo>
                  <a:lnTo>
                    <a:pt x="4539" y="459"/>
                  </a:lnTo>
                  <a:lnTo>
                    <a:pt x="4536" y="470"/>
                  </a:lnTo>
                  <a:lnTo>
                    <a:pt x="4531" y="482"/>
                  </a:lnTo>
                  <a:lnTo>
                    <a:pt x="4527" y="494"/>
                  </a:lnTo>
                  <a:lnTo>
                    <a:pt x="4521" y="505"/>
                  </a:lnTo>
                  <a:lnTo>
                    <a:pt x="4514" y="515"/>
                  </a:lnTo>
                  <a:lnTo>
                    <a:pt x="4507" y="526"/>
                  </a:lnTo>
                  <a:lnTo>
                    <a:pt x="4500" y="536"/>
                  </a:lnTo>
                  <a:lnTo>
                    <a:pt x="4494" y="546"/>
                  </a:lnTo>
                  <a:lnTo>
                    <a:pt x="4485" y="555"/>
                  </a:lnTo>
                  <a:lnTo>
                    <a:pt x="4477" y="566"/>
                  </a:lnTo>
                  <a:lnTo>
                    <a:pt x="4468" y="575"/>
                  </a:lnTo>
                  <a:lnTo>
                    <a:pt x="4457" y="584"/>
                  </a:lnTo>
                  <a:lnTo>
                    <a:pt x="4448" y="591"/>
                  </a:lnTo>
                  <a:lnTo>
                    <a:pt x="4438" y="598"/>
                  </a:lnTo>
                  <a:lnTo>
                    <a:pt x="4428" y="605"/>
                  </a:lnTo>
                  <a:lnTo>
                    <a:pt x="4417" y="611"/>
                  </a:lnTo>
                  <a:lnTo>
                    <a:pt x="4406" y="616"/>
                  </a:lnTo>
                  <a:lnTo>
                    <a:pt x="4395" y="621"/>
                  </a:lnTo>
                  <a:lnTo>
                    <a:pt x="4383" y="624"/>
                  </a:lnTo>
                  <a:lnTo>
                    <a:pt x="4371" y="627"/>
                  </a:lnTo>
                  <a:lnTo>
                    <a:pt x="4359" y="631"/>
                  </a:lnTo>
                  <a:lnTo>
                    <a:pt x="4346" y="633"/>
                  </a:lnTo>
                  <a:lnTo>
                    <a:pt x="4334" y="634"/>
                  </a:lnTo>
                  <a:lnTo>
                    <a:pt x="4320" y="635"/>
                  </a:lnTo>
                  <a:lnTo>
                    <a:pt x="4307" y="635"/>
                  </a:lnTo>
                  <a:lnTo>
                    <a:pt x="4156" y="635"/>
                  </a:lnTo>
                  <a:lnTo>
                    <a:pt x="4156" y="93"/>
                  </a:lnTo>
                  <a:lnTo>
                    <a:pt x="4307" y="93"/>
                  </a:lnTo>
                  <a:lnTo>
                    <a:pt x="4320" y="93"/>
                  </a:lnTo>
                  <a:lnTo>
                    <a:pt x="4334" y="94"/>
                  </a:lnTo>
                  <a:lnTo>
                    <a:pt x="4346" y="95"/>
                  </a:lnTo>
                  <a:lnTo>
                    <a:pt x="4359" y="98"/>
                  </a:lnTo>
                  <a:lnTo>
                    <a:pt x="4371" y="101"/>
                  </a:lnTo>
                  <a:lnTo>
                    <a:pt x="4383" y="104"/>
                  </a:lnTo>
                  <a:lnTo>
                    <a:pt x="4395" y="109"/>
                  </a:lnTo>
                  <a:lnTo>
                    <a:pt x="4406" y="113"/>
                  </a:lnTo>
                  <a:lnTo>
                    <a:pt x="4417" y="119"/>
                  </a:lnTo>
                  <a:lnTo>
                    <a:pt x="4428" y="126"/>
                  </a:lnTo>
                  <a:lnTo>
                    <a:pt x="4438" y="132"/>
                  </a:lnTo>
                  <a:lnTo>
                    <a:pt x="4443" y="136"/>
                  </a:lnTo>
                  <a:lnTo>
                    <a:pt x="4448" y="140"/>
                  </a:lnTo>
                  <a:lnTo>
                    <a:pt x="4457" y="148"/>
                  </a:lnTo>
                  <a:lnTo>
                    <a:pt x="4468" y="157"/>
                  </a:lnTo>
                  <a:lnTo>
                    <a:pt x="4477" y="166"/>
                  </a:lnTo>
                  <a:lnTo>
                    <a:pt x="4485" y="176"/>
                  </a:lnTo>
                  <a:lnTo>
                    <a:pt x="4494" y="186"/>
                  </a:lnTo>
                  <a:lnTo>
                    <a:pt x="4500" y="197"/>
                  </a:lnTo>
                  <a:lnTo>
                    <a:pt x="4507" y="208"/>
                  </a:lnTo>
                  <a:lnTo>
                    <a:pt x="4514" y="218"/>
                  </a:lnTo>
                  <a:lnTo>
                    <a:pt x="4521" y="229"/>
                  </a:lnTo>
                  <a:lnTo>
                    <a:pt x="4527" y="240"/>
                  </a:lnTo>
                  <a:lnTo>
                    <a:pt x="4531" y="252"/>
                  </a:lnTo>
                  <a:lnTo>
                    <a:pt x="4536" y="264"/>
                  </a:lnTo>
                  <a:lnTo>
                    <a:pt x="4539" y="275"/>
                  </a:lnTo>
                  <a:lnTo>
                    <a:pt x="4544" y="288"/>
                  </a:lnTo>
                  <a:lnTo>
                    <a:pt x="4546" y="301"/>
                  </a:lnTo>
                  <a:lnTo>
                    <a:pt x="4548" y="314"/>
                  </a:lnTo>
                  <a:lnTo>
                    <a:pt x="4550" y="327"/>
                  </a:lnTo>
                  <a:lnTo>
                    <a:pt x="4551" y="339"/>
                  </a:lnTo>
                  <a:lnTo>
                    <a:pt x="4553" y="354"/>
                  </a:lnTo>
                  <a:lnTo>
                    <a:pt x="4553" y="368"/>
                  </a:lnTo>
                  <a:close/>
                  <a:moveTo>
                    <a:pt x="5238" y="91"/>
                  </a:moveTo>
                  <a:lnTo>
                    <a:pt x="5238" y="0"/>
                  </a:lnTo>
                  <a:lnTo>
                    <a:pt x="4825" y="0"/>
                  </a:lnTo>
                  <a:lnTo>
                    <a:pt x="4825" y="729"/>
                  </a:lnTo>
                  <a:lnTo>
                    <a:pt x="5236" y="729"/>
                  </a:lnTo>
                  <a:lnTo>
                    <a:pt x="5236" y="635"/>
                  </a:lnTo>
                  <a:lnTo>
                    <a:pt x="4931" y="635"/>
                  </a:lnTo>
                  <a:lnTo>
                    <a:pt x="4931" y="396"/>
                  </a:lnTo>
                  <a:lnTo>
                    <a:pt x="5211" y="396"/>
                  </a:lnTo>
                  <a:lnTo>
                    <a:pt x="5211" y="302"/>
                  </a:lnTo>
                  <a:lnTo>
                    <a:pt x="4931" y="302"/>
                  </a:lnTo>
                  <a:lnTo>
                    <a:pt x="4931" y="91"/>
                  </a:lnTo>
                  <a:lnTo>
                    <a:pt x="5238" y="91"/>
                  </a:lnTo>
                  <a:close/>
                  <a:moveTo>
                    <a:pt x="6015" y="729"/>
                  </a:moveTo>
                  <a:lnTo>
                    <a:pt x="6015" y="0"/>
                  </a:lnTo>
                  <a:lnTo>
                    <a:pt x="5907" y="0"/>
                  </a:lnTo>
                  <a:lnTo>
                    <a:pt x="5907" y="584"/>
                  </a:lnTo>
                  <a:lnTo>
                    <a:pt x="5903" y="584"/>
                  </a:lnTo>
                  <a:lnTo>
                    <a:pt x="5583" y="0"/>
                  </a:lnTo>
                  <a:lnTo>
                    <a:pt x="5444" y="0"/>
                  </a:lnTo>
                  <a:lnTo>
                    <a:pt x="5444" y="729"/>
                  </a:lnTo>
                  <a:lnTo>
                    <a:pt x="5551" y="729"/>
                  </a:lnTo>
                  <a:lnTo>
                    <a:pt x="5551" y="144"/>
                  </a:lnTo>
                  <a:lnTo>
                    <a:pt x="5555" y="144"/>
                  </a:lnTo>
                  <a:lnTo>
                    <a:pt x="5876" y="729"/>
                  </a:lnTo>
                  <a:lnTo>
                    <a:pt x="6015" y="729"/>
                  </a:lnTo>
                  <a:close/>
                  <a:moveTo>
                    <a:pt x="6765" y="527"/>
                  </a:moveTo>
                  <a:lnTo>
                    <a:pt x="6765" y="0"/>
                  </a:lnTo>
                  <a:lnTo>
                    <a:pt x="6658" y="0"/>
                  </a:lnTo>
                  <a:lnTo>
                    <a:pt x="6658" y="527"/>
                  </a:lnTo>
                  <a:lnTo>
                    <a:pt x="6658" y="541"/>
                  </a:lnTo>
                  <a:lnTo>
                    <a:pt x="6655" y="554"/>
                  </a:lnTo>
                  <a:lnTo>
                    <a:pt x="6654" y="560"/>
                  </a:lnTo>
                  <a:lnTo>
                    <a:pt x="6653" y="566"/>
                  </a:lnTo>
                  <a:lnTo>
                    <a:pt x="6652" y="571"/>
                  </a:lnTo>
                  <a:lnTo>
                    <a:pt x="6650" y="577"/>
                  </a:lnTo>
                  <a:lnTo>
                    <a:pt x="6645" y="588"/>
                  </a:lnTo>
                  <a:lnTo>
                    <a:pt x="6640" y="598"/>
                  </a:lnTo>
                  <a:lnTo>
                    <a:pt x="6634" y="607"/>
                  </a:lnTo>
                  <a:lnTo>
                    <a:pt x="6626" y="615"/>
                  </a:lnTo>
                  <a:lnTo>
                    <a:pt x="6618" y="623"/>
                  </a:lnTo>
                  <a:lnTo>
                    <a:pt x="6609" y="630"/>
                  </a:lnTo>
                  <a:lnTo>
                    <a:pt x="6604" y="632"/>
                  </a:lnTo>
                  <a:lnTo>
                    <a:pt x="6600" y="635"/>
                  </a:lnTo>
                  <a:lnTo>
                    <a:pt x="6590" y="640"/>
                  </a:lnTo>
                  <a:lnTo>
                    <a:pt x="6578" y="643"/>
                  </a:lnTo>
                  <a:lnTo>
                    <a:pt x="6566" y="645"/>
                  </a:lnTo>
                  <a:lnTo>
                    <a:pt x="6553" y="648"/>
                  </a:lnTo>
                  <a:lnTo>
                    <a:pt x="6540" y="649"/>
                  </a:lnTo>
                  <a:lnTo>
                    <a:pt x="6517" y="649"/>
                  </a:lnTo>
                  <a:lnTo>
                    <a:pt x="6507" y="649"/>
                  </a:lnTo>
                  <a:lnTo>
                    <a:pt x="6498" y="648"/>
                  </a:lnTo>
                  <a:lnTo>
                    <a:pt x="6489" y="645"/>
                  </a:lnTo>
                  <a:lnTo>
                    <a:pt x="6482" y="643"/>
                  </a:lnTo>
                  <a:lnTo>
                    <a:pt x="6475" y="641"/>
                  </a:lnTo>
                  <a:lnTo>
                    <a:pt x="6468" y="638"/>
                  </a:lnTo>
                  <a:lnTo>
                    <a:pt x="6468" y="722"/>
                  </a:lnTo>
                  <a:lnTo>
                    <a:pt x="6477" y="728"/>
                  </a:lnTo>
                  <a:lnTo>
                    <a:pt x="6487" y="731"/>
                  </a:lnTo>
                  <a:lnTo>
                    <a:pt x="6498" y="734"/>
                  </a:lnTo>
                  <a:lnTo>
                    <a:pt x="6509" y="738"/>
                  </a:lnTo>
                  <a:lnTo>
                    <a:pt x="6523" y="740"/>
                  </a:lnTo>
                  <a:lnTo>
                    <a:pt x="6536" y="741"/>
                  </a:lnTo>
                  <a:lnTo>
                    <a:pt x="6551" y="742"/>
                  </a:lnTo>
                  <a:lnTo>
                    <a:pt x="6567" y="742"/>
                  </a:lnTo>
                  <a:lnTo>
                    <a:pt x="6578" y="742"/>
                  </a:lnTo>
                  <a:lnTo>
                    <a:pt x="6590" y="741"/>
                  </a:lnTo>
                  <a:lnTo>
                    <a:pt x="6600" y="740"/>
                  </a:lnTo>
                  <a:lnTo>
                    <a:pt x="6610" y="738"/>
                  </a:lnTo>
                  <a:lnTo>
                    <a:pt x="6630" y="733"/>
                  </a:lnTo>
                  <a:lnTo>
                    <a:pt x="6641" y="730"/>
                  </a:lnTo>
                  <a:lnTo>
                    <a:pt x="6650" y="726"/>
                  </a:lnTo>
                  <a:lnTo>
                    <a:pt x="6659" y="722"/>
                  </a:lnTo>
                  <a:lnTo>
                    <a:pt x="6667" y="717"/>
                  </a:lnTo>
                  <a:lnTo>
                    <a:pt x="6676" y="713"/>
                  </a:lnTo>
                  <a:lnTo>
                    <a:pt x="6684" y="707"/>
                  </a:lnTo>
                  <a:lnTo>
                    <a:pt x="6692" y="702"/>
                  </a:lnTo>
                  <a:lnTo>
                    <a:pt x="6700" y="695"/>
                  </a:lnTo>
                  <a:lnTo>
                    <a:pt x="6706" y="688"/>
                  </a:lnTo>
                  <a:lnTo>
                    <a:pt x="6713" y="680"/>
                  </a:lnTo>
                  <a:lnTo>
                    <a:pt x="6720" y="674"/>
                  </a:lnTo>
                  <a:lnTo>
                    <a:pt x="6726" y="666"/>
                  </a:lnTo>
                  <a:lnTo>
                    <a:pt x="6731" y="658"/>
                  </a:lnTo>
                  <a:lnTo>
                    <a:pt x="6737" y="649"/>
                  </a:lnTo>
                  <a:lnTo>
                    <a:pt x="6742" y="641"/>
                  </a:lnTo>
                  <a:lnTo>
                    <a:pt x="6745" y="632"/>
                  </a:lnTo>
                  <a:lnTo>
                    <a:pt x="6753" y="613"/>
                  </a:lnTo>
                  <a:lnTo>
                    <a:pt x="6755" y="604"/>
                  </a:lnTo>
                  <a:lnTo>
                    <a:pt x="6759" y="594"/>
                  </a:lnTo>
                  <a:lnTo>
                    <a:pt x="6761" y="584"/>
                  </a:lnTo>
                  <a:lnTo>
                    <a:pt x="6762" y="572"/>
                  </a:lnTo>
                  <a:lnTo>
                    <a:pt x="6763" y="562"/>
                  </a:lnTo>
                  <a:lnTo>
                    <a:pt x="6764" y="551"/>
                  </a:lnTo>
                  <a:lnTo>
                    <a:pt x="6765" y="540"/>
                  </a:lnTo>
                  <a:lnTo>
                    <a:pt x="6765" y="527"/>
                  </a:lnTo>
                  <a:close/>
                  <a:moveTo>
                    <a:pt x="7628" y="729"/>
                  </a:moveTo>
                  <a:lnTo>
                    <a:pt x="7307" y="0"/>
                  </a:lnTo>
                  <a:lnTo>
                    <a:pt x="7205" y="0"/>
                  </a:lnTo>
                  <a:lnTo>
                    <a:pt x="6884" y="729"/>
                  </a:lnTo>
                  <a:lnTo>
                    <a:pt x="7000" y="729"/>
                  </a:lnTo>
                  <a:lnTo>
                    <a:pt x="7076" y="542"/>
                  </a:lnTo>
                  <a:lnTo>
                    <a:pt x="7436" y="542"/>
                  </a:lnTo>
                  <a:lnTo>
                    <a:pt x="7512" y="729"/>
                  </a:lnTo>
                  <a:lnTo>
                    <a:pt x="7628" y="729"/>
                  </a:lnTo>
                  <a:close/>
                  <a:moveTo>
                    <a:pt x="7402" y="459"/>
                  </a:moveTo>
                  <a:lnTo>
                    <a:pt x="7111" y="459"/>
                  </a:lnTo>
                  <a:lnTo>
                    <a:pt x="7256" y="100"/>
                  </a:lnTo>
                  <a:lnTo>
                    <a:pt x="7402" y="45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8" name="Picture 11" descr="SHORT_THL_LOGO_RGB_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603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3810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1143000"/>
            <a:ext cx="8207375" cy="1295400"/>
          </a:xfrm>
        </p:spPr>
        <p:txBody>
          <a:bodyPr/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632075"/>
            <a:ext cx="8207375" cy="949325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034A-5086-4F02-AAFF-B0A1A59A5149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8F6F-7FFD-4217-A5E0-F1C1E439C68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 b="1" spc="2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</p:spTree>
    <p:extLst>
      <p:ext uri="{BB962C8B-B14F-4D97-AF65-F5344CB8AC3E}">
        <p14:creationId xmlns:p14="http://schemas.microsoft.com/office/powerpoint/2010/main" val="46372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5D655-3E97-44B9-8676-153C1B9E3876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7427B-E2FC-48C8-9267-110C60755C9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02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7867A-5F84-4E9F-87A4-552748192AD8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8F6A-64B3-403D-9B04-53957413461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1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000"/>
            <a:ext cx="8218488" cy="4068000"/>
          </a:xfrm>
        </p:spPr>
        <p:txBody>
          <a:bodyPr/>
          <a:lstStyle>
            <a:lvl2pPr marL="625475" indent="-265113">
              <a:defRPr/>
            </a:lvl2pPr>
            <a:lvl3pPr marL="900113" indent="-274638">
              <a:defRPr/>
            </a:lvl3pPr>
            <a:lvl4pPr marL="1165225" indent="-265113">
              <a:defRPr/>
            </a:lvl4pPr>
            <a:lvl5pPr marL="1346200" indent="-180975"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5106-B724-434C-9E2A-D21E6C00C481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A53C-35AD-4973-9114-6B60D8A069FF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2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2250" cy="4392612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484313"/>
            <a:ext cx="4033838" cy="43926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E12A5-A949-47F6-BB34-2B613C7C51B2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690FF-1251-49F2-B6FB-B6A43A094CA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0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000"/>
            <a:ext cx="4032250" cy="4068000"/>
          </a:xfrm>
        </p:spPr>
        <p:txBody>
          <a:bodyPr/>
          <a:lstStyle>
            <a:lvl1pPr>
              <a:defRPr sz="2200"/>
            </a:lvl1pPr>
            <a:lvl2pPr marL="625475" indent="-265113">
              <a:defRPr sz="2000"/>
            </a:lvl2pPr>
            <a:lvl3pPr marL="900113" indent="-274638">
              <a:defRPr sz="1800"/>
            </a:lvl3pPr>
            <a:lvl4pPr marL="1165225" indent="-265113">
              <a:defRPr sz="1600"/>
            </a:lvl4pPr>
            <a:lvl5pPr marL="14303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20000"/>
            <a:ext cx="4033838" cy="4068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083F-EFC6-4996-95E4-50CBEAEF05C7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44E9-F098-4AC8-8786-B5EAF6319F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3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AF634-6600-4EC9-98EA-1FD4F1937DFB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C275-1390-496F-B1B3-9F0CFB31CDC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0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7E9B-B360-4DBE-87A8-CBB4E409723A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EC578-F950-42FD-9523-CC305EE34E5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7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_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 userDrawn="1"/>
        </p:nvSpPr>
        <p:spPr>
          <a:xfrm>
            <a:off x="250825" y="1484313"/>
            <a:ext cx="8642350" cy="439261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147B9-1F88-4526-B16B-F55D3FC24A88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FF16-D6B8-4A9F-9F2C-2FF73BD0036E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87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CD70D-F77E-4797-94A7-C7F3FB2F8E29}" type="datetime1">
              <a:rPr lang="fi-FI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DD1BB-CC72-4380-B38B-5DF03A4D8C19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9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F05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94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27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3EA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281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58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754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uorakulmio 7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06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93495" y="101283"/>
            <a:ext cx="8959932" cy="6030209"/>
          </a:xfrm>
          <a:prstGeom prst="rect">
            <a:avLst/>
          </a:prstGeom>
          <a:solidFill>
            <a:srgbClr val="CD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CDE5F1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64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931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711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76A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6104223"/>
            <a:ext cx="9144000" cy="42850"/>
          </a:xfrm>
          <a:prstGeom prst="rect">
            <a:avLst/>
          </a:prstGeom>
          <a:solidFill>
            <a:srgbClr val="004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1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4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F60DE-8A4A-D246-B0CB-C258D38613F0}" type="datetimeFigureOut">
              <a:rPr lang="fi-FI" smtClean="0"/>
              <a:pPr/>
              <a:t>26.04.2017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11412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7" name="Kuva 6" descr="Ehyt_logo_2015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680" y="6126163"/>
            <a:ext cx="1896999" cy="7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1" r:id="rId4"/>
    <p:sldLayoutId id="2147483650" r:id="rId5"/>
    <p:sldLayoutId id="2147483663" r:id="rId6"/>
    <p:sldLayoutId id="2147483651" r:id="rId7"/>
    <p:sldLayoutId id="2147483652" r:id="rId8"/>
    <p:sldLayoutId id="2147483654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476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61138"/>
            <a:ext cx="9144000" cy="296862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i-FI" dirty="0">
              <a:solidFill>
                <a:srgbClr val="30303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18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89713"/>
            <a:ext cx="10906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D0A1B3-F69C-468D-9268-4A2E744A1637}" type="datetime1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26.04.2017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47813" y="6597650"/>
            <a:ext cx="6048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spc="2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97650"/>
            <a:ext cx="1079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 spc="30" baseline="0">
                <a:solidFill>
                  <a:schemeClr val="bg1"/>
                </a:solidFill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AE698A5-6BD9-429E-ABB3-04CD056722F7}" type="slidenum">
              <a:rPr lang="fi-FI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grpSp>
        <p:nvGrpSpPr>
          <p:cNvPr id="1032" name="Group 29"/>
          <p:cNvGrpSpPr>
            <a:grpSpLocks/>
          </p:cNvGrpSpPr>
          <p:nvPr/>
        </p:nvGrpSpPr>
        <p:grpSpPr bwMode="auto">
          <a:xfrm>
            <a:off x="5867400" y="6324600"/>
            <a:ext cx="2773363" cy="104775"/>
            <a:chOff x="340" y="3906"/>
            <a:chExt cx="1747" cy="66"/>
          </a:xfrm>
        </p:grpSpPr>
        <p:sp>
          <p:nvSpPr>
            <p:cNvPr id="1034" name="Freeform 27"/>
            <p:cNvSpPr>
              <a:spLocks noEditPoints="1"/>
            </p:cNvSpPr>
            <p:nvPr userDrawn="1"/>
          </p:nvSpPr>
          <p:spPr bwMode="auto">
            <a:xfrm>
              <a:off x="1040" y="3906"/>
              <a:ext cx="1047" cy="66"/>
            </a:xfrm>
            <a:custGeom>
              <a:avLst/>
              <a:gdLst>
                <a:gd name="T0" fmla="*/ 0 w 11514"/>
                <a:gd name="T1" fmla="*/ 65 h 728"/>
                <a:gd name="T2" fmla="*/ 90 w 11514"/>
                <a:gd name="T3" fmla="*/ 30 h 728"/>
                <a:gd name="T4" fmla="*/ 185 w 11514"/>
                <a:gd name="T5" fmla="*/ 1 h 728"/>
                <a:gd name="T6" fmla="*/ 210 w 11514"/>
                <a:gd name="T7" fmla="*/ 65 h 728"/>
                <a:gd name="T8" fmla="*/ 273 w 11514"/>
                <a:gd name="T9" fmla="*/ 52 h 728"/>
                <a:gd name="T10" fmla="*/ 270 w 11514"/>
                <a:gd name="T11" fmla="*/ 65 h 728"/>
                <a:gd name="T12" fmla="*/ 330 w 11514"/>
                <a:gd name="T13" fmla="*/ 65 h 728"/>
                <a:gd name="T14" fmla="*/ 418 w 11514"/>
                <a:gd name="T15" fmla="*/ 15 h 728"/>
                <a:gd name="T16" fmla="*/ 398 w 11514"/>
                <a:gd name="T17" fmla="*/ 1 h 728"/>
                <a:gd name="T18" fmla="*/ 373 w 11514"/>
                <a:gd name="T19" fmla="*/ 6 h 728"/>
                <a:gd name="T20" fmla="*/ 362 w 11514"/>
                <a:gd name="T21" fmla="*/ 26 h 728"/>
                <a:gd name="T22" fmla="*/ 365 w 11514"/>
                <a:gd name="T23" fmla="*/ 51 h 728"/>
                <a:gd name="T24" fmla="*/ 385 w 11514"/>
                <a:gd name="T25" fmla="*/ 65 h 728"/>
                <a:gd name="T26" fmla="*/ 410 w 11514"/>
                <a:gd name="T27" fmla="*/ 61 h 728"/>
                <a:gd name="T28" fmla="*/ 422 w 11514"/>
                <a:gd name="T29" fmla="*/ 40 h 728"/>
                <a:gd name="T30" fmla="*/ 410 w 11514"/>
                <a:gd name="T31" fmla="*/ 45 h 728"/>
                <a:gd name="T32" fmla="*/ 398 w 11514"/>
                <a:gd name="T33" fmla="*/ 57 h 728"/>
                <a:gd name="T34" fmla="*/ 381 w 11514"/>
                <a:gd name="T35" fmla="*/ 55 h 728"/>
                <a:gd name="T36" fmla="*/ 371 w 11514"/>
                <a:gd name="T37" fmla="*/ 41 h 728"/>
                <a:gd name="T38" fmla="*/ 373 w 11514"/>
                <a:gd name="T39" fmla="*/ 21 h 728"/>
                <a:gd name="T40" fmla="*/ 385 w 11514"/>
                <a:gd name="T41" fmla="*/ 9 h 728"/>
                <a:gd name="T42" fmla="*/ 402 w 11514"/>
                <a:gd name="T43" fmla="*/ 11 h 728"/>
                <a:gd name="T44" fmla="*/ 412 w 11514"/>
                <a:gd name="T45" fmla="*/ 26 h 728"/>
                <a:gd name="T46" fmla="*/ 449 w 11514"/>
                <a:gd name="T47" fmla="*/ 65 h 728"/>
                <a:gd name="T48" fmla="*/ 472 w 11514"/>
                <a:gd name="T49" fmla="*/ 65 h 728"/>
                <a:gd name="T50" fmla="*/ 581 w 11514"/>
                <a:gd name="T51" fmla="*/ 1 h 728"/>
                <a:gd name="T52" fmla="*/ 551 w 11514"/>
                <a:gd name="T53" fmla="*/ 14 h 728"/>
                <a:gd name="T54" fmla="*/ 690 w 11514"/>
                <a:gd name="T55" fmla="*/ 65 h 728"/>
                <a:gd name="T56" fmla="*/ 650 w 11514"/>
                <a:gd name="T57" fmla="*/ 65 h 728"/>
                <a:gd name="T58" fmla="*/ 748 w 11514"/>
                <a:gd name="T59" fmla="*/ 1 h 728"/>
                <a:gd name="T60" fmla="*/ 794 w 11514"/>
                <a:gd name="T61" fmla="*/ 65 h 728"/>
                <a:gd name="T62" fmla="*/ 828 w 11514"/>
                <a:gd name="T63" fmla="*/ 41 h 728"/>
                <a:gd name="T64" fmla="*/ 882 w 11514"/>
                <a:gd name="T65" fmla="*/ 1 h 728"/>
                <a:gd name="T66" fmla="*/ 998 w 11514"/>
                <a:gd name="T67" fmla="*/ 30 h 728"/>
                <a:gd name="T68" fmla="*/ 988 w 11514"/>
                <a:gd name="T69" fmla="*/ 8 h 728"/>
                <a:gd name="T70" fmla="*/ 964 w 11514"/>
                <a:gd name="T71" fmla="*/ 0 h 728"/>
                <a:gd name="T72" fmla="*/ 942 w 11514"/>
                <a:gd name="T73" fmla="*/ 12 h 728"/>
                <a:gd name="T74" fmla="*/ 937 w 11514"/>
                <a:gd name="T75" fmla="*/ 37 h 728"/>
                <a:gd name="T76" fmla="*/ 946 w 11514"/>
                <a:gd name="T77" fmla="*/ 59 h 728"/>
                <a:gd name="T78" fmla="*/ 971 w 11514"/>
                <a:gd name="T79" fmla="*/ 66 h 728"/>
                <a:gd name="T80" fmla="*/ 992 w 11514"/>
                <a:gd name="T81" fmla="*/ 54 h 728"/>
                <a:gd name="T82" fmla="*/ 988 w 11514"/>
                <a:gd name="T83" fmla="*/ 33 h 728"/>
                <a:gd name="T84" fmla="*/ 983 w 11514"/>
                <a:gd name="T85" fmla="*/ 51 h 728"/>
                <a:gd name="T86" fmla="*/ 967 w 11514"/>
                <a:gd name="T87" fmla="*/ 58 h 728"/>
                <a:gd name="T88" fmla="*/ 952 w 11514"/>
                <a:gd name="T89" fmla="*/ 51 h 728"/>
                <a:gd name="T90" fmla="*/ 946 w 11514"/>
                <a:gd name="T91" fmla="*/ 33 h 728"/>
                <a:gd name="T92" fmla="*/ 952 w 11514"/>
                <a:gd name="T93" fmla="*/ 16 h 728"/>
                <a:gd name="T94" fmla="*/ 967 w 11514"/>
                <a:gd name="T95" fmla="*/ 8 h 728"/>
                <a:gd name="T96" fmla="*/ 983 w 11514"/>
                <a:gd name="T97" fmla="*/ 16 h 728"/>
                <a:gd name="T98" fmla="*/ 988 w 11514"/>
                <a:gd name="T99" fmla="*/ 33 h 728"/>
                <a:gd name="T100" fmla="*/ 1042 w 11514"/>
                <a:gd name="T101" fmla="*/ 34 h 728"/>
                <a:gd name="T102" fmla="*/ 1021 w 11514"/>
                <a:gd name="T103" fmla="*/ 21 h 728"/>
                <a:gd name="T104" fmla="*/ 1021 w 11514"/>
                <a:gd name="T105" fmla="*/ 12 h 728"/>
                <a:gd name="T106" fmla="*/ 1033 w 11514"/>
                <a:gd name="T107" fmla="*/ 8 h 728"/>
                <a:gd name="T108" fmla="*/ 1029 w 11514"/>
                <a:gd name="T109" fmla="*/ 0 h 728"/>
                <a:gd name="T110" fmla="*/ 1014 w 11514"/>
                <a:gd name="T111" fmla="*/ 7 h 728"/>
                <a:gd name="T112" fmla="*/ 1010 w 11514"/>
                <a:gd name="T113" fmla="*/ 21 h 728"/>
                <a:gd name="T114" fmla="*/ 1025 w 11514"/>
                <a:gd name="T115" fmla="*/ 35 h 728"/>
                <a:gd name="T116" fmla="*/ 1037 w 11514"/>
                <a:gd name="T117" fmla="*/ 46 h 728"/>
                <a:gd name="T118" fmla="*/ 1029 w 11514"/>
                <a:gd name="T119" fmla="*/ 57 h 728"/>
                <a:gd name="T120" fmla="*/ 1012 w 11514"/>
                <a:gd name="T121" fmla="*/ 55 h 728"/>
                <a:gd name="T122" fmla="*/ 1028 w 11514"/>
                <a:gd name="T123" fmla="*/ 66 h 728"/>
                <a:gd name="T124" fmla="*/ 1043 w 11514"/>
                <a:gd name="T125" fmla="*/ 59 h 72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514" h="728">
                  <a:moveTo>
                    <a:pt x="545" y="715"/>
                  </a:moveTo>
                  <a:lnTo>
                    <a:pt x="545" y="15"/>
                  </a:lnTo>
                  <a:lnTo>
                    <a:pt x="441" y="15"/>
                  </a:lnTo>
                  <a:lnTo>
                    <a:pt x="441" y="301"/>
                  </a:lnTo>
                  <a:lnTo>
                    <a:pt x="102" y="301"/>
                  </a:lnTo>
                  <a:lnTo>
                    <a:pt x="102" y="15"/>
                  </a:lnTo>
                  <a:lnTo>
                    <a:pt x="0" y="15"/>
                  </a:lnTo>
                  <a:lnTo>
                    <a:pt x="0" y="715"/>
                  </a:lnTo>
                  <a:lnTo>
                    <a:pt x="102" y="715"/>
                  </a:lnTo>
                  <a:lnTo>
                    <a:pt x="102" y="391"/>
                  </a:lnTo>
                  <a:lnTo>
                    <a:pt x="441" y="391"/>
                  </a:lnTo>
                  <a:lnTo>
                    <a:pt x="441" y="715"/>
                  </a:lnTo>
                  <a:lnTo>
                    <a:pt x="545" y="715"/>
                  </a:lnTo>
                  <a:close/>
                  <a:moveTo>
                    <a:pt x="1316" y="15"/>
                  </a:moveTo>
                  <a:lnTo>
                    <a:pt x="1199" y="15"/>
                  </a:lnTo>
                  <a:lnTo>
                    <a:pt x="988" y="328"/>
                  </a:lnTo>
                  <a:lnTo>
                    <a:pt x="779" y="15"/>
                  </a:lnTo>
                  <a:lnTo>
                    <a:pt x="661" y="15"/>
                  </a:lnTo>
                  <a:lnTo>
                    <a:pt x="936" y="427"/>
                  </a:lnTo>
                  <a:lnTo>
                    <a:pt x="936" y="715"/>
                  </a:lnTo>
                  <a:lnTo>
                    <a:pt x="1039" y="715"/>
                  </a:lnTo>
                  <a:lnTo>
                    <a:pt x="1039" y="427"/>
                  </a:lnTo>
                  <a:lnTo>
                    <a:pt x="1316" y="15"/>
                  </a:lnTo>
                  <a:close/>
                  <a:moveTo>
                    <a:pt x="2035" y="15"/>
                  </a:moveTo>
                  <a:lnTo>
                    <a:pt x="1926" y="15"/>
                  </a:lnTo>
                  <a:lnTo>
                    <a:pt x="1710" y="610"/>
                  </a:lnTo>
                  <a:lnTo>
                    <a:pt x="1496" y="15"/>
                  </a:lnTo>
                  <a:lnTo>
                    <a:pt x="1384" y="15"/>
                  </a:lnTo>
                  <a:lnTo>
                    <a:pt x="1642" y="715"/>
                  </a:lnTo>
                  <a:lnTo>
                    <a:pt x="1780" y="715"/>
                  </a:lnTo>
                  <a:lnTo>
                    <a:pt x="2035" y="15"/>
                  </a:lnTo>
                  <a:close/>
                  <a:moveTo>
                    <a:pt x="2305" y="715"/>
                  </a:moveTo>
                  <a:lnTo>
                    <a:pt x="2305" y="15"/>
                  </a:lnTo>
                  <a:lnTo>
                    <a:pt x="2203" y="15"/>
                  </a:lnTo>
                  <a:lnTo>
                    <a:pt x="2203" y="715"/>
                  </a:lnTo>
                  <a:lnTo>
                    <a:pt x="2305" y="715"/>
                  </a:lnTo>
                  <a:close/>
                  <a:moveTo>
                    <a:pt x="3101" y="715"/>
                  </a:moveTo>
                  <a:lnTo>
                    <a:pt x="3101" y="15"/>
                  </a:lnTo>
                  <a:lnTo>
                    <a:pt x="2998" y="15"/>
                  </a:lnTo>
                  <a:lnTo>
                    <a:pt x="2998" y="575"/>
                  </a:lnTo>
                  <a:lnTo>
                    <a:pt x="2993" y="575"/>
                  </a:lnTo>
                  <a:lnTo>
                    <a:pt x="2689" y="15"/>
                  </a:lnTo>
                  <a:lnTo>
                    <a:pt x="2556" y="15"/>
                  </a:lnTo>
                  <a:lnTo>
                    <a:pt x="2556" y="715"/>
                  </a:lnTo>
                  <a:lnTo>
                    <a:pt x="2658" y="715"/>
                  </a:lnTo>
                  <a:lnTo>
                    <a:pt x="2658" y="153"/>
                  </a:lnTo>
                  <a:lnTo>
                    <a:pt x="2662" y="153"/>
                  </a:lnTo>
                  <a:lnTo>
                    <a:pt x="2968" y="715"/>
                  </a:lnTo>
                  <a:lnTo>
                    <a:pt x="3101" y="715"/>
                  </a:lnTo>
                  <a:close/>
                  <a:moveTo>
                    <a:pt x="3886" y="15"/>
                  </a:moveTo>
                  <a:lnTo>
                    <a:pt x="3776" y="15"/>
                  </a:lnTo>
                  <a:lnTo>
                    <a:pt x="3562" y="610"/>
                  </a:lnTo>
                  <a:lnTo>
                    <a:pt x="3348" y="15"/>
                  </a:lnTo>
                  <a:lnTo>
                    <a:pt x="3235" y="15"/>
                  </a:lnTo>
                  <a:lnTo>
                    <a:pt x="3494" y="715"/>
                  </a:lnTo>
                  <a:lnTo>
                    <a:pt x="3630" y="715"/>
                  </a:lnTo>
                  <a:lnTo>
                    <a:pt x="3886" y="15"/>
                  </a:lnTo>
                  <a:close/>
                  <a:moveTo>
                    <a:pt x="4643" y="365"/>
                  </a:moveTo>
                  <a:lnTo>
                    <a:pt x="4642" y="326"/>
                  </a:lnTo>
                  <a:lnTo>
                    <a:pt x="4638" y="290"/>
                  </a:lnTo>
                  <a:lnTo>
                    <a:pt x="4631" y="255"/>
                  </a:lnTo>
                  <a:lnTo>
                    <a:pt x="4621" y="222"/>
                  </a:lnTo>
                  <a:lnTo>
                    <a:pt x="4609" y="191"/>
                  </a:lnTo>
                  <a:lnTo>
                    <a:pt x="4594" y="161"/>
                  </a:lnTo>
                  <a:lnTo>
                    <a:pt x="4577" y="134"/>
                  </a:lnTo>
                  <a:lnTo>
                    <a:pt x="4558" y="108"/>
                  </a:lnTo>
                  <a:lnTo>
                    <a:pt x="4534" y="83"/>
                  </a:lnTo>
                  <a:lnTo>
                    <a:pt x="4507" y="61"/>
                  </a:lnTo>
                  <a:lnTo>
                    <a:pt x="4479" y="43"/>
                  </a:lnTo>
                  <a:lnTo>
                    <a:pt x="4448" y="28"/>
                  </a:lnTo>
                  <a:lnTo>
                    <a:pt x="4416" y="17"/>
                  </a:lnTo>
                  <a:lnTo>
                    <a:pt x="4382" y="8"/>
                  </a:lnTo>
                  <a:lnTo>
                    <a:pt x="4346" y="3"/>
                  </a:lnTo>
                  <a:lnTo>
                    <a:pt x="4307" y="2"/>
                  </a:lnTo>
                  <a:lnTo>
                    <a:pt x="4268" y="3"/>
                  </a:lnTo>
                  <a:lnTo>
                    <a:pt x="4231" y="8"/>
                  </a:lnTo>
                  <a:lnTo>
                    <a:pt x="4197" y="17"/>
                  </a:lnTo>
                  <a:lnTo>
                    <a:pt x="4164" y="28"/>
                  </a:lnTo>
                  <a:lnTo>
                    <a:pt x="4134" y="43"/>
                  </a:lnTo>
                  <a:lnTo>
                    <a:pt x="4106" y="61"/>
                  </a:lnTo>
                  <a:lnTo>
                    <a:pt x="4080" y="83"/>
                  </a:lnTo>
                  <a:lnTo>
                    <a:pt x="4056" y="108"/>
                  </a:lnTo>
                  <a:lnTo>
                    <a:pt x="4037" y="133"/>
                  </a:lnTo>
                  <a:lnTo>
                    <a:pt x="4019" y="161"/>
                  </a:lnTo>
                  <a:lnTo>
                    <a:pt x="4004" y="190"/>
                  </a:lnTo>
                  <a:lnTo>
                    <a:pt x="3992" y="221"/>
                  </a:lnTo>
                  <a:lnTo>
                    <a:pt x="3984" y="255"/>
                  </a:lnTo>
                  <a:lnTo>
                    <a:pt x="3977" y="289"/>
                  </a:lnTo>
                  <a:lnTo>
                    <a:pt x="3973" y="326"/>
                  </a:lnTo>
                  <a:lnTo>
                    <a:pt x="3972" y="365"/>
                  </a:lnTo>
                  <a:lnTo>
                    <a:pt x="3973" y="404"/>
                  </a:lnTo>
                  <a:lnTo>
                    <a:pt x="3977" y="441"/>
                  </a:lnTo>
                  <a:lnTo>
                    <a:pt x="3984" y="475"/>
                  </a:lnTo>
                  <a:lnTo>
                    <a:pt x="3993" y="509"/>
                  </a:lnTo>
                  <a:lnTo>
                    <a:pt x="4005" y="539"/>
                  </a:lnTo>
                  <a:lnTo>
                    <a:pt x="4019" y="568"/>
                  </a:lnTo>
                  <a:lnTo>
                    <a:pt x="4037" y="596"/>
                  </a:lnTo>
                  <a:lnTo>
                    <a:pt x="4056" y="621"/>
                  </a:lnTo>
                  <a:lnTo>
                    <a:pt x="4080" y="647"/>
                  </a:lnTo>
                  <a:lnTo>
                    <a:pt x="4106" y="669"/>
                  </a:lnTo>
                  <a:lnTo>
                    <a:pt x="4134" y="687"/>
                  </a:lnTo>
                  <a:lnTo>
                    <a:pt x="4164" y="701"/>
                  </a:lnTo>
                  <a:lnTo>
                    <a:pt x="4197" y="713"/>
                  </a:lnTo>
                  <a:lnTo>
                    <a:pt x="4231" y="722"/>
                  </a:lnTo>
                  <a:lnTo>
                    <a:pt x="4268" y="726"/>
                  </a:lnTo>
                  <a:lnTo>
                    <a:pt x="4307" y="728"/>
                  </a:lnTo>
                  <a:lnTo>
                    <a:pt x="4346" y="726"/>
                  </a:lnTo>
                  <a:lnTo>
                    <a:pt x="4382" y="722"/>
                  </a:lnTo>
                  <a:lnTo>
                    <a:pt x="4416" y="713"/>
                  </a:lnTo>
                  <a:lnTo>
                    <a:pt x="4448" y="701"/>
                  </a:lnTo>
                  <a:lnTo>
                    <a:pt x="4479" y="687"/>
                  </a:lnTo>
                  <a:lnTo>
                    <a:pt x="4507" y="669"/>
                  </a:lnTo>
                  <a:lnTo>
                    <a:pt x="4534" y="647"/>
                  </a:lnTo>
                  <a:lnTo>
                    <a:pt x="4558" y="621"/>
                  </a:lnTo>
                  <a:lnTo>
                    <a:pt x="4577" y="595"/>
                  </a:lnTo>
                  <a:lnTo>
                    <a:pt x="4594" y="568"/>
                  </a:lnTo>
                  <a:lnTo>
                    <a:pt x="4609" y="539"/>
                  </a:lnTo>
                  <a:lnTo>
                    <a:pt x="4621" y="508"/>
                  </a:lnTo>
                  <a:lnTo>
                    <a:pt x="4631" y="475"/>
                  </a:lnTo>
                  <a:lnTo>
                    <a:pt x="4638" y="441"/>
                  </a:lnTo>
                  <a:lnTo>
                    <a:pt x="4642" y="404"/>
                  </a:lnTo>
                  <a:lnTo>
                    <a:pt x="4643" y="365"/>
                  </a:lnTo>
                  <a:close/>
                  <a:moveTo>
                    <a:pt x="4537" y="365"/>
                  </a:moveTo>
                  <a:lnTo>
                    <a:pt x="4536" y="394"/>
                  </a:lnTo>
                  <a:lnTo>
                    <a:pt x="4534" y="422"/>
                  </a:lnTo>
                  <a:lnTo>
                    <a:pt x="4528" y="448"/>
                  </a:lnTo>
                  <a:lnTo>
                    <a:pt x="4522" y="473"/>
                  </a:lnTo>
                  <a:lnTo>
                    <a:pt x="4514" y="497"/>
                  </a:lnTo>
                  <a:lnTo>
                    <a:pt x="4504" y="519"/>
                  </a:lnTo>
                  <a:lnTo>
                    <a:pt x="4492" y="540"/>
                  </a:lnTo>
                  <a:lnTo>
                    <a:pt x="4477" y="561"/>
                  </a:lnTo>
                  <a:lnTo>
                    <a:pt x="4460" y="579"/>
                  </a:lnTo>
                  <a:lnTo>
                    <a:pt x="4443" y="594"/>
                  </a:lnTo>
                  <a:lnTo>
                    <a:pt x="4424" y="608"/>
                  </a:lnTo>
                  <a:lnTo>
                    <a:pt x="4403" y="619"/>
                  </a:lnTo>
                  <a:lnTo>
                    <a:pt x="4381" y="628"/>
                  </a:lnTo>
                  <a:lnTo>
                    <a:pt x="4358" y="634"/>
                  </a:lnTo>
                  <a:lnTo>
                    <a:pt x="4333" y="637"/>
                  </a:lnTo>
                  <a:lnTo>
                    <a:pt x="4307" y="638"/>
                  </a:lnTo>
                  <a:lnTo>
                    <a:pt x="4281" y="637"/>
                  </a:lnTo>
                  <a:lnTo>
                    <a:pt x="4256" y="634"/>
                  </a:lnTo>
                  <a:lnTo>
                    <a:pt x="4232" y="628"/>
                  </a:lnTo>
                  <a:lnTo>
                    <a:pt x="4211" y="619"/>
                  </a:lnTo>
                  <a:lnTo>
                    <a:pt x="4190" y="608"/>
                  </a:lnTo>
                  <a:lnTo>
                    <a:pt x="4171" y="594"/>
                  </a:lnTo>
                  <a:lnTo>
                    <a:pt x="4153" y="579"/>
                  </a:lnTo>
                  <a:lnTo>
                    <a:pt x="4137" y="561"/>
                  </a:lnTo>
                  <a:lnTo>
                    <a:pt x="4122" y="540"/>
                  </a:lnTo>
                  <a:lnTo>
                    <a:pt x="4110" y="519"/>
                  </a:lnTo>
                  <a:lnTo>
                    <a:pt x="4099" y="497"/>
                  </a:lnTo>
                  <a:lnTo>
                    <a:pt x="4091" y="473"/>
                  </a:lnTo>
                  <a:lnTo>
                    <a:pt x="4084" y="448"/>
                  </a:lnTo>
                  <a:lnTo>
                    <a:pt x="4079" y="422"/>
                  </a:lnTo>
                  <a:lnTo>
                    <a:pt x="4077" y="394"/>
                  </a:lnTo>
                  <a:lnTo>
                    <a:pt x="4076" y="365"/>
                  </a:lnTo>
                  <a:lnTo>
                    <a:pt x="4077" y="336"/>
                  </a:lnTo>
                  <a:lnTo>
                    <a:pt x="4079" y="309"/>
                  </a:lnTo>
                  <a:lnTo>
                    <a:pt x="4084" y="282"/>
                  </a:lnTo>
                  <a:lnTo>
                    <a:pt x="4091" y="257"/>
                  </a:lnTo>
                  <a:lnTo>
                    <a:pt x="4099" y="233"/>
                  </a:lnTo>
                  <a:lnTo>
                    <a:pt x="4110" y="212"/>
                  </a:lnTo>
                  <a:lnTo>
                    <a:pt x="4122" y="190"/>
                  </a:lnTo>
                  <a:lnTo>
                    <a:pt x="4137" y="171"/>
                  </a:lnTo>
                  <a:lnTo>
                    <a:pt x="4153" y="152"/>
                  </a:lnTo>
                  <a:lnTo>
                    <a:pt x="4172" y="136"/>
                  </a:lnTo>
                  <a:lnTo>
                    <a:pt x="4190" y="122"/>
                  </a:lnTo>
                  <a:lnTo>
                    <a:pt x="4211" y="111"/>
                  </a:lnTo>
                  <a:lnTo>
                    <a:pt x="4233" y="102"/>
                  </a:lnTo>
                  <a:lnTo>
                    <a:pt x="4256" y="96"/>
                  </a:lnTo>
                  <a:lnTo>
                    <a:pt x="4281" y="93"/>
                  </a:lnTo>
                  <a:lnTo>
                    <a:pt x="4307" y="92"/>
                  </a:lnTo>
                  <a:lnTo>
                    <a:pt x="4333" y="93"/>
                  </a:lnTo>
                  <a:lnTo>
                    <a:pt x="4358" y="96"/>
                  </a:lnTo>
                  <a:lnTo>
                    <a:pt x="4380" y="102"/>
                  </a:lnTo>
                  <a:lnTo>
                    <a:pt x="4402" y="111"/>
                  </a:lnTo>
                  <a:lnTo>
                    <a:pt x="4422" y="122"/>
                  </a:lnTo>
                  <a:lnTo>
                    <a:pt x="4442" y="136"/>
                  </a:lnTo>
                  <a:lnTo>
                    <a:pt x="4460" y="152"/>
                  </a:lnTo>
                  <a:lnTo>
                    <a:pt x="4477" y="171"/>
                  </a:lnTo>
                  <a:lnTo>
                    <a:pt x="4492" y="190"/>
                  </a:lnTo>
                  <a:lnTo>
                    <a:pt x="4504" y="212"/>
                  </a:lnTo>
                  <a:lnTo>
                    <a:pt x="4514" y="233"/>
                  </a:lnTo>
                  <a:lnTo>
                    <a:pt x="4522" y="257"/>
                  </a:lnTo>
                  <a:lnTo>
                    <a:pt x="4528" y="282"/>
                  </a:lnTo>
                  <a:lnTo>
                    <a:pt x="4534" y="309"/>
                  </a:lnTo>
                  <a:lnTo>
                    <a:pt x="4536" y="336"/>
                  </a:lnTo>
                  <a:lnTo>
                    <a:pt x="4537" y="365"/>
                  </a:lnTo>
                  <a:close/>
                  <a:moveTo>
                    <a:pt x="4939" y="715"/>
                  </a:moveTo>
                  <a:lnTo>
                    <a:pt x="4939" y="15"/>
                  </a:lnTo>
                  <a:lnTo>
                    <a:pt x="4838" y="15"/>
                  </a:lnTo>
                  <a:lnTo>
                    <a:pt x="4838" y="715"/>
                  </a:lnTo>
                  <a:lnTo>
                    <a:pt x="4939" y="715"/>
                  </a:lnTo>
                  <a:close/>
                  <a:moveTo>
                    <a:pt x="5734" y="715"/>
                  </a:moveTo>
                  <a:lnTo>
                    <a:pt x="5734" y="15"/>
                  </a:lnTo>
                  <a:lnTo>
                    <a:pt x="5631" y="15"/>
                  </a:lnTo>
                  <a:lnTo>
                    <a:pt x="5631" y="575"/>
                  </a:lnTo>
                  <a:lnTo>
                    <a:pt x="5627" y="575"/>
                  </a:lnTo>
                  <a:lnTo>
                    <a:pt x="5322" y="15"/>
                  </a:lnTo>
                  <a:lnTo>
                    <a:pt x="5189" y="15"/>
                  </a:lnTo>
                  <a:lnTo>
                    <a:pt x="5189" y="715"/>
                  </a:lnTo>
                  <a:lnTo>
                    <a:pt x="5292" y="715"/>
                  </a:lnTo>
                  <a:lnTo>
                    <a:pt x="5292" y="153"/>
                  </a:lnTo>
                  <a:lnTo>
                    <a:pt x="5295" y="153"/>
                  </a:lnTo>
                  <a:lnTo>
                    <a:pt x="5601" y="715"/>
                  </a:lnTo>
                  <a:lnTo>
                    <a:pt x="5734" y="715"/>
                  </a:lnTo>
                  <a:close/>
                  <a:moveTo>
                    <a:pt x="6496" y="715"/>
                  </a:moveTo>
                  <a:lnTo>
                    <a:pt x="6496" y="15"/>
                  </a:lnTo>
                  <a:lnTo>
                    <a:pt x="6393" y="15"/>
                  </a:lnTo>
                  <a:lnTo>
                    <a:pt x="6393" y="575"/>
                  </a:lnTo>
                  <a:lnTo>
                    <a:pt x="6390" y="575"/>
                  </a:lnTo>
                  <a:lnTo>
                    <a:pt x="6085" y="15"/>
                  </a:lnTo>
                  <a:lnTo>
                    <a:pt x="5952" y="15"/>
                  </a:lnTo>
                  <a:lnTo>
                    <a:pt x="5952" y="715"/>
                  </a:lnTo>
                  <a:lnTo>
                    <a:pt x="6055" y="715"/>
                  </a:lnTo>
                  <a:lnTo>
                    <a:pt x="6055" y="153"/>
                  </a:lnTo>
                  <a:lnTo>
                    <a:pt x="6057" y="153"/>
                  </a:lnTo>
                  <a:lnTo>
                    <a:pt x="6363" y="715"/>
                  </a:lnTo>
                  <a:lnTo>
                    <a:pt x="6496" y="715"/>
                  </a:lnTo>
                  <a:close/>
                  <a:moveTo>
                    <a:pt x="6829" y="715"/>
                  </a:moveTo>
                  <a:lnTo>
                    <a:pt x="6829" y="15"/>
                  </a:lnTo>
                  <a:lnTo>
                    <a:pt x="6727" y="15"/>
                  </a:lnTo>
                  <a:lnTo>
                    <a:pt x="6727" y="715"/>
                  </a:lnTo>
                  <a:lnTo>
                    <a:pt x="6829" y="715"/>
                  </a:lnTo>
                  <a:close/>
                  <a:moveTo>
                    <a:pt x="7590" y="715"/>
                  </a:moveTo>
                  <a:lnTo>
                    <a:pt x="7590" y="15"/>
                  </a:lnTo>
                  <a:lnTo>
                    <a:pt x="7487" y="15"/>
                  </a:lnTo>
                  <a:lnTo>
                    <a:pt x="7487" y="575"/>
                  </a:lnTo>
                  <a:lnTo>
                    <a:pt x="7483" y="575"/>
                  </a:lnTo>
                  <a:lnTo>
                    <a:pt x="7178" y="15"/>
                  </a:lnTo>
                  <a:lnTo>
                    <a:pt x="7045" y="15"/>
                  </a:lnTo>
                  <a:lnTo>
                    <a:pt x="7045" y="715"/>
                  </a:lnTo>
                  <a:lnTo>
                    <a:pt x="7148" y="715"/>
                  </a:lnTo>
                  <a:lnTo>
                    <a:pt x="7148" y="153"/>
                  </a:lnTo>
                  <a:lnTo>
                    <a:pt x="7151" y="153"/>
                  </a:lnTo>
                  <a:lnTo>
                    <a:pt x="7457" y="715"/>
                  </a:lnTo>
                  <a:lnTo>
                    <a:pt x="7590" y="715"/>
                  </a:lnTo>
                  <a:close/>
                  <a:moveTo>
                    <a:pt x="8516" y="715"/>
                  </a:moveTo>
                  <a:lnTo>
                    <a:pt x="8516" y="625"/>
                  </a:lnTo>
                  <a:lnTo>
                    <a:pt x="8228" y="625"/>
                  </a:lnTo>
                  <a:lnTo>
                    <a:pt x="8228" y="15"/>
                  </a:lnTo>
                  <a:lnTo>
                    <a:pt x="8127" y="15"/>
                  </a:lnTo>
                  <a:lnTo>
                    <a:pt x="8127" y="715"/>
                  </a:lnTo>
                  <a:lnTo>
                    <a:pt x="8516" y="715"/>
                  </a:lnTo>
                  <a:close/>
                  <a:moveTo>
                    <a:pt x="9326" y="715"/>
                  </a:moveTo>
                  <a:lnTo>
                    <a:pt x="9020" y="15"/>
                  </a:lnTo>
                  <a:lnTo>
                    <a:pt x="8922" y="15"/>
                  </a:lnTo>
                  <a:lnTo>
                    <a:pt x="8617" y="715"/>
                  </a:lnTo>
                  <a:lnTo>
                    <a:pt x="8727" y="715"/>
                  </a:lnTo>
                  <a:lnTo>
                    <a:pt x="8799" y="536"/>
                  </a:lnTo>
                  <a:lnTo>
                    <a:pt x="9142" y="536"/>
                  </a:lnTo>
                  <a:lnTo>
                    <a:pt x="9216" y="715"/>
                  </a:lnTo>
                  <a:lnTo>
                    <a:pt x="9326" y="715"/>
                  </a:lnTo>
                  <a:close/>
                  <a:moveTo>
                    <a:pt x="9110" y="456"/>
                  </a:moveTo>
                  <a:lnTo>
                    <a:pt x="8833" y="456"/>
                  </a:lnTo>
                  <a:lnTo>
                    <a:pt x="8971" y="111"/>
                  </a:lnTo>
                  <a:lnTo>
                    <a:pt x="9110" y="456"/>
                  </a:lnTo>
                  <a:close/>
                  <a:moveTo>
                    <a:pt x="9559" y="715"/>
                  </a:moveTo>
                  <a:lnTo>
                    <a:pt x="9559" y="15"/>
                  </a:lnTo>
                  <a:lnTo>
                    <a:pt x="9457" y="15"/>
                  </a:lnTo>
                  <a:lnTo>
                    <a:pt x="9457" y="715"/>
                  </a:lnTo>
                  <a:lnTo>
                    <a:pt x="9559" y="715"/>
                  </a:lnTo>
                  <a:close/>
                  <a:moveTo>
                    <a:pt x="10228" y="102"/>
                  </a:moveTo>
                  <a:lnTo>
                    <a:pt x="10228" y="15"/>
                  </a:lnTo>
                  <a:lnTo>
                    <a:pt x="9699" y="15"/>
                  </a:lnTo>
                  <a:lnTo>
                    <a:pt x="9699" y="102"/>
                  </a:lnTo>
                  <a:lnTo>
                    <a:pt x="9913" y="102"/>
                  </a:lnTo>
                  <a:lnTo>
                    <a:pt x="9913" y="715"/>
                  </a:lnTo>
                  <a:lnTo>
                    <a:pt x="10015" y="715"/>
                  </a:lnTo>
                  <a:lnTo>
                    <a:pt x="10015" y="102"/>
                  </a:lnTo>
                  <a:lnTo>
                    <a:pt x="10228" y="102"/>
                  </a:lnTo>
                  <a:close/>
                  <a:moveTo>
                    <a:pt x="10971" y="365"/>
                  </a:moveTo>
                  <a:lnTo>
                    <a:pt x="10970" y="326"/>
                  </a:lnTo>
                  <a:lnTo>
                    <a:pt x="10965" y="290"/>
                  </a:lnTo>
                  <a:lnTo>
                    <a:pt x="10959" y="255"/>
                  </a:lnTo>
                  <a:lnTo>
                    <a:pt x="10949" y="222"/>
                  </a:lnTo>
                  <a:lnTo>
                    <a:pt x="10937" y="191"/>
                  </a:lnTo>
                  <a:lnTo>
                    <a:pt x="10922" y="161"/>
                  </a:lnTo>
                  <a:lnTo>
                    <a:pt x="10906" y="134"/>
                  </a:lnTo>
                  <a:lnTo>
                    <a:pt x="10885" y="108"/>
                  </a:lnTo>
                  <a:lnTo>
                    <a:pt x="10862" y="83"/>
                  </a:lnTo>
                  <a:lnTo>
                    <a:pt x="10836" y="61"/>
                  </a:lnTo>
                  <a:lnTo>
                    <a:pt x="10808" y="43"/>
                  </a:lnTo>
                  <a:lnTo>
                    <a:pt x="10777" y="28"/>
                  </a:lnTo>
                  <a:lnTo>
                    <a:pt x="10745" y="17"/>
                  </a:lnTo>
                  <a:lnTo>
                    <a:pt x="10710" y="8"/>
                  </a:lnTo>
                  <a:lnTo>
                    <a:pt x="10674" y="3"/>
                  </a:lnTo>
                  <a:lnTo>
                    <a:pt x="10635" y="2"/>
                  </a:lnTo>
                  <a:lnTo>
                    <a:pt x="10596" y="3"/>
                  </a:lnTo>
                  <a:lnTo>
                    <a:pt x="10559" y="8"/>
                  </a:lnTo>
                  <a:lnTo>
                    <a:pt x="10524" y="17"/>
                  </a:lnTo>
                  <a:lnTo>
                    <a:pt x="10492" y="28"/>
                  </a:lnTo>
                  <a:lnTo>
                    <a:pt x="10462" y="43"/>
                  </a:lnTo>
                  <a:lnTo>
                    <a:pt x="10434" y="61"/>
                  </a:lnTo>
                  <a:lnTo>
                    <a:pt x="10408" y="83"/>
                  </a:lnTo>
                  <a:lnTo>
                    <a:pt x="10384" y="108"/>
                  </a:lnTo>
                  <a:lnTo>
                    <a:pt x="10364" y="133"/>
                  </a:lnTo>
                  <a:lnTo>
                    <a:pt x="10347" y="161"/>
                  </a:lnTo>
                  <a:lnTo>
                    <a:pt x="10332" y="190"/>
                  </a:lnTo>
                  <a:lnTo>
                    <a:pt x="10320" y="221"/>
                  </a:lnTo>
                  <a:lnTo>
                    <a:pt x="10311" y="255"/>
                  </a:lnTo>
                  <a:lnTo>
                    <a:pt x="10305" y="289"/>
                  </a:lnTo>
                  <a:lnTo>
                    <a:pt x="10301" y="326"/>
                  </a:lnTo>
                  <a:lnTo>
                    <a:pt x="10300" y="365"/>
                  </a:lnTo>
                  <a:lnTo>
                    <a:pt x="10301" y="404"/>
                  </a:lnTo>
                  <a:lnTo>
                    <a:pt x="10305" y="441"/>
                  </a:lnTo>
                  <a:lnTo>
                    <a:pt x="10311" y="475"/>
                  </a:lnTo>
                  <a:lnTo>
                    <a:pt x="10321" y="509"/>
                  </a:lnTo>
                  <a:lnTo>
                    <a:pt x="10333" y="539"/>
                  </a:lnTo>
                  <a:lnTo>
                    <a:pt x="10347" y="568"/>
                  </a:lnTo>
                  <a:lnTo>
                    <a:pt x="10364" y="596"/>
                  </a:lnTo>
                  <a:lnTo>
                    <a:pt x="10384" y="621"/>
                  </a:lnTo>
                  <a:lnTo>
                    <a:pt x="10408" y="647"/>
                  </a:lnTo>
                  <a:lnTo>
                    <a:pt x="10434" y="669"/>
                  </a:lnTo>
                  <a:lnTo>
                    <a:pt x="10462" y="687"/>
                  </a:lnTo>
                  <a:lnTo>
                    <a:pt x="10492" y="701"/>
                  </a:lnTo>
                  <a:lnTo>
                    <a:pt x="10524" y="713"/>
                  </a:lnTo>
                  <a:lnTo>
                    <a:pt x="10559" y="722"/>
                  </a:lnTo>
                  <a:lnTo>
                    <a:pt x="10596" y="726"/>
                  </a:lnTo>
                  <a:lnTo>
                    <a:pt x="10635" y="728"/>
                  </a:lnTo>
                  <a:lnTo>
                    <a:pt x="10674" y="726"/>
                  </a:lnTo>
                  <a:lnTo>
                    <a:pt x="10710" y="722"/>
                  </a:lnTo>
                  <a:lnTo>
                    <a:pt x="10745" y="713"/>
                  </a:lnTo>
                  <a:lnTo>
                    <a:pt x="10777" y="701"/>
                  </a:lnTo>
                  <a:lnTo>
                    <a:pt x="10808" y="687"/>
                  </a:lnTo>
                  <a:lnTo>
                    <a:pt x="10836" y="669"/>
                  </a:lnTo>
                  <a:lnTo>
                    <a:pt x="10862" y="647"/>
                  </a:lnTo>
                  <a:lnTo>
                    <a:pt x="10885" y="621"/>
                  </a:lnTo>
                  <a:lnTo>
                    <a:pt x="10906" y="595"/>
                  </a:lnTo>
                  <a:lnTo>
                    <a:pt x="10922" y="568"/>
                  </a:lnTo>
                  <a:lnTo>
                    <a:pt x="10937" y="539"/>
                  </a:lnTo>
                  <a:lnTo>
                    <a:pt x="10949" y="508"/>
                  </a:lnTo>
                  <a:lnTo>
                    <a:pt x="10959" y="475"/>
                  </a:lnTo>
                  <a:lnTo>
                    <a:pt x="10965" y="441"/>
                  </a:lnTo>
                  <a:lnTo>
                    <a:pt x="10970" y="404"/>
                  </a:lnTo>
                  <a:lnTo>
                    <a:pt x="10971" y="365"/>
                  </a:lnTo>
                  <a:close/>
                  <a:moveTo>
                    <a:pt x="10866" y="365"/>
                  </a:moveTo>
                  <a:lnTo>
                    <a:pt x="10865" y="394"/>
                  </a:lnTo>
                  <a:lnTo>
                    <a:pt x="10862" y="422"/>
                  </a:lnTo>
                  <a:lnTo>
                    <a:pt x="10857" y="448"/>
                  </a:lnTo>
                  <a:lnTo>
                    <a:pt x="10851" y="473"/>
                  </a:lnTo>
                  <a:lnTo>
                    <a:pt x="10842" y="497"/>
                  </a:lnTo>
                  <a:lnTo>
                    <a:pt x="10831" y="519"/>
                  </a:lnTo>
                  <a:lnTo>
                    <a:pt x="10819" y="540"/>
                  </a:lnTo>
                  <a:lnTo>
                    <a:pt x="10805" y="561"/>
                  </a:lnTo>
                  <a:lnTo>
                    <a:pt x="10788" y="579"/>
                  </a:lnTo>
                  <a:lnTo>
                    <a:pt x="10771" y="594"/>
                  </a:lnTo>
                  <a:lnTo>
                    <a:pt x="10751" y="608"/>
                  </a:lnTo>
                  <a:lnTo>
                    <a:pt x="10731" y="619"/>
                  </a:lnTo>
                  <a:lnTo>
                    <a:pt x="10709" y="628"/>
                  </a:lnTo>
                  <a:lnTo>
                    <a:pt x="10685" y="634"/>
                  </a:lnTo>
                  <a:lnTo>
                    <a:pt x="10661" y="637"/>
                  </a:lnTo>
                  <a:lnTo>
                    <a:pt x="10635" y="638"/>
                  </a:lnTo>
                  <a:lnTo>
                    <a:pt x="10609" y="637"/>
                  </a:lnTo>
                  <a:lnTo>
                    <a:pt x="10584" y="634"/>
                  </a:lnTo>
                  <a:lnTo>
                    <a:pt x="10561" y="628"/>
                  </a:lnTo>
                  <a:lnTo>
                    <a:pt x="10538" y="619"/>
                  </a:lnTo>
                  <a:lnTo>
                    <a:pt x="10518" y="608"/>
                  </a:lnTo>
                  <a:lnTo>
                    <a:pt x="10498" y="594"/>
                  </a:lnTo>
                  <a:lnTo>
                    <a:pt x="10481" y="579"/>
                  </a:lnTo>
                  <a:lnTo>
                    <a:pt x="10465" y="561"/>
                  </a:lnTo>
                  <a:lnTo>
                    <a:pt x="10451" y="540"/>
                  </a:lnTo>
                  <a:lnTo>
                    <a:pt x="10438" y="519"/>
                  </a:lnTo>
                  <a:lnTo>
                    <a:pt x="10427" y="497"/>
                  </a:lnTo>
                  <a:lnTo>
                    <a:pt x="10418" y="473"/>
                  </a:lnTo>
                  <a:lnTo>
                    <a:pt x="10412" y="448"/>
                  </a:lnTo>
                  <a:lnTo>
                    <a:pt x="10408" y="422"/>
                  </a:lnTo>
                  <a:lnTo>
                    <a:pt x="10404" y="394"/>
                  </a:lnTo>
                  <a:lnTo>
                    <a:pt x="10403" y="365"/>
                  </a:lnTo>
                  <a:lnTo>
                    <a:pt x="10404" y="336"/>
                  </a:lnTo>
                  <a:lnTo>
                    <a:pt x="10408" y="309"/>
                  </a:lnTo>
                  <a:lnTo>
                    <a:pt x="10412" y="282"/>
                  </a:lnTo>
                  <a:lnTo>
                    <a:pt x="10418" y="257"/>
                  </a:lnTo>
                  <a:lnTo>
                    <a:pt x="10427" y="233"/>
                  </a:lnTo>
                  <a:lnTo>
                    <a:pt x="10438" y="212"/>
                  </a:lnTo>
                  <a:lnTo>
                    <a:pt x="10451" y="190"/>
                  </a:lnTo>
                  <a:lnTo>
                    <a:pt x="10465" y="171"/>
                  </a:lnTo>
                  <a:lnTo>
                    <a:pt x="10481" y="152"/>
                  </a:lnTo>
                  <a:lnTo>
                    <a:pt x="10499" y="136"/>
                  </a:lnTo>
                  <a:lnTo>
                    <a:pt x="10518" y="122"/>
                  </a:lnTo>
                  <a:lnTo>
                    <a:pt x="10538" y="111"/>
                  </a:lnTo>
                  <a:lnTo>
                    <a:pt x="10561" y="102"/>
                  </a:lnTo>
                  <a:lnTo>
                    <a:pt x="10584" y="96"/>
                  </a:lnTo>
                  <a:lnTo>
                    <a:pt x="10609" y="93"/>
                  </a:lnTo>
                  <a:lnTo>
                    <a:pt x="10635" y="92"/>
                  </a:lnTo>
                  <a:lnTo>
                    <a:pt x="10661" y="93"/>
                  </a:lnTo>
                  <a:lnTo>
                    <a:pt x="10685" y="96"/>
                  </a:lnTo>
                  <a:lnTo>
                    <a:pt x="10708" y="102"/>
                  </a:lnTo>
                  <a:lnTo>
                    <a:pt x="10730" y="111"/>
                  </a:lnTo>
                  <a:lnTo>
                    <a:pt x="10750" y="122"/>
                  </a:lnTo>
                  <a:lnTo>
                    <a:pt x="10770" y="136"/>
                  </a:lnTo>
                  <a:lnTo>
                    <a:pt x="10788" y="152"/>
                  </a:lnTo>
                  <a:lnTo>
                    <a:pt x="10805" y="171"/>
                  </a:lnTo>
                  <a:lnTo>
                    <a:pt x="10819" y="190"/>
                  </a:lnTo>
                  <a:lnTo>
                    <a:pt x="10831" y="212"/>
                  </a:lnTo>
                  <a:lnTo>
                    <a:pt x="10842" y="233"/>
                  </a:lnTo>
                  <a:lnTo>
                    <a:pt x="10851" y="257"/>
                  </a:lnTo>
                  <a:lnTo>
                    <a:pt x="10857" y="282"/>
                  </a:lnTo>
                  <a:lnTo>
                    <a:pt x="10862" y="309"/>
                  </a:lnTo>
                  <a:lnTo>
                    <a:pt x="10865" y="336"/>
                  </a:lnTo>
                  <a:lnTo>
                    <a:pt x="10866" y="365"/>
                  </a:lnTo>
                  <a:close/>
                  <a:moveTo>
                    <a:pt x="11514" y="526"/>
                  </a:moveTo>
                  <a:lnTo>
                    <a:pt x="11513" y="501"/>
                  </a:lnTo>
                  <a:lnTo>
                    <a:pt x="11510" y="478"/>
                  </a:lnTo>
                  <a:lnTo>
                    <a:pt x="11504" y="456"/>
                  </a:lnTo>
                  <a:lnTo>
                    <a:pt x="11495" y="434"/>
                  </a:lnTo>
                  <a:lnTo>
                    <a:pt x="11484" y="415"/>
                  </a:lnTo>
                  <a:lnTo>
                    <a:pt x="11471" y="395"/>
                  </a:lnTo>
                  <a:lnTo>
                    <a:pt x="11455" y="377"/>
                  </a:lnTo>
                  <a:lnTo>
                    <a:pt x="11437" y="360"/>
                  </a:lnTo>
                  <a:lnTo>
                    <a:pt x="11417" y="347"/>
                  </a:lnTo>
                  <a:lnTo>
                    <a:pt x="11387" y="328"/>
                  </a:lnTo>
                  <a:lnTo>
                    <a:pt x="11291" y="274"/>
                  </a:lnTo>
                  <a:lnTo>
                    <a:pt x="11272" y="263"/>
                  </a:lnTo>
                  <a:lnTo>
                    <a:pt x="11256" y="253"/>
                  </a:lnTo>
                  <a:lnTo>
                    <a:pt x="11242" y="242"/>
                  </a:lnTo>
                  <a:lnTo>
                    <a:pt x="11231" y="231"/>
                  </a:lnTo>
                  <a:lnTo>
                    <a:pt x="11223" y="221"/>
                  </a:lnTo>
                  <a:lnTo>
                    <a:pt x="11216" y="211"/>
                  </a:lnTo>
                  <a:lnTo>
                    <a:pt x="11214" y="205"/>
                  </a:lnTo>
                  <a:lnTo>
                    <a:pt x="11212" y="200"/>
                  </a:lnTo>
                  <a:lnTo>
                    <a:pt x="11211" y="190"/>
                  </a:lnTo>
                  <a:lnTo>
                    <a:pt x="11213" y="171"/>
                  </a:lnTo>
                  <a:lnTo>
                    <a:pt x="11219" y="153"/>
                  </a:lnTo>
                  <a:lnTo>
                    <a:pt x="11230" y="136"/>
                  </a:lnTo>
                  <a:lnTo>
                    <a:pt x="11238" y="128"/>
                  </a:lnTo>
                  <a:lnTo>
                    <a:pt x="11245" y="121"/>
                  </a:lnTo>
                  <a:lnTo>
                    <a:pt x="11264" y="107"/>
                  </a:lnTo>
                  <a:lnTo>
                    <a:pt x="11273" y="101"/>
                  </a:lnTo>
                  <a:lnTo>
                    <a:pt x="11284" y="97"/>
                  </a:lnTo>
                  <a:lnTo>
                    <a:pt x="11307" y="92"/>
                  </a:lnTo>
                  <a:lnTo>
                    <a:pt x="11333" y="90"/>
                  </a:lnTo>
                  <a:lnTo>
                    <a:pt x="11356" y="92"/>
                  </a:lnTo>
                  <a:lnTo>
                    <a:pt x="11386" y="97"/>
                  </a:lnTo>
                  <a:lnTo>
                    <a:pt x="11471" y="122"/>
                  </a:lnTo>
                  <a:lnTo>
                    <a:pt x="11489" y="25"/>
                  </a:lnTo>
                  <a:lnTo>
                    <a:pt x="11450" y="14"/>
                  </a:lnTo>
                  <a:lnTo>
                    <a:pt x="11411" y="6"/>
                  </a:lnTo>
                  <a:lnTo>
                    <a:pt x="11372" y="1"/>
                  </a:lnTo>
                  <a:lnTo>
                    <a:pt x="11333" y="0"/>
                  </a:lnTo>
                  <a:lnTo>
                    <a:pt x="11311" y="1"/>
                  </a:lnTo>
                  <a:lnTo>
                    <a:pt x="11291" y="3"/>
                  </a:lnTo>
                  <a:lnTo>
                    <a:pt x="11270" y="6"/>
                  </a:lnTo>
                  <a:lnTo>
                    <a:pt x="11251" y="11"/>
                  </a:lnTo>
                  <a:lnTo>
                    <a:pt x="11214" y="26"/>
                  </a:lnTo>
                  <a:lnTo>
                    <a:pt x="11197" y="35"/>
                  </a:lnTo>
                  <a:lnTo>
                    <a:pt x="11179" y="46"/>
                  </a:lnTo>
                  <a:lnTo>
                    <a:pt x="11162" y="60"/>
                  </a:lnTo>
                  <a:lnTo>
                    <a:pt x="11148" y="74"/>
                  </a:lnTo>
                  <a:lnTo>
                    <a:pt x="11135" y="91"/>
                  </a:lnTo>
                  <a:lnTo>
                    <a:pt x="11124" y="109"/>
                  </a:lnTo>
                  <a:lnTo>
                    <a:pt x="11117" y="127"/>
                  </a:lnTo>
                  <a:lnTo>
                    <a:pt x="11111" y="147"/>
                  </a:lnTo>
                  <a:lnTo>
                    <a:pt x="11107" y="167"/>
                  </a:lnTo>
                  <a:lnTo>
                    <a:pt x="11106" y="190"/>
                  </a:lnTo>
                  <a:lnTo>
                    <a:pt x="11108" y="215"/>
                  </a:lnTo>
                  <a:lnTo>
                    <a:pt x="11111" y="227"/>
                  </a:lnTo>
                  <a:lnTo>
                    <a:pt x="11115" y="239"/>
                  </a:lnTo>
                  <a:lnTo>
                    <a:pt x="11125" y="262"/>
                  </a:lnTo>
                  <a:lnTo>
                    <a:pt x="11139" y="284"/>
                  </a:lnTo>
                  <a:lnTo>
                    <a:pt x="11158" y="306"/>
                  </a:lnTo>
                  <a:lnTo>
                    <a:pt x="11182" y="326"/>
                  </a:lnTo>
                  <a:lnTo>
                    <a:pt x="11209" y="346"/>
                  </a:lnTo>
                  <a:lnTo>
                    <a:pt x="11239" y="364"/>
                  </a:lnTo>
                  <a:lnTo>
                    <a:pt x="11276" y="383"/>
                  </a:lnTo>
                  <a:lnTo>
                    <a:pt x="11312" y="402"/>
                  </a:lnTo>
                  <a:lnTo>
                    <a:pt x="11352" y="428"/>
                  </a:lnTo>
                  <a:lnTo>
                    <a:pt x="11369" y="440"/>
                  </a:lnTo>
                  <a:lnTo>
                    <a:pt x="11380" y="451"/>
                  </a:lnTo>
                  <a:lnTo>
                    <a:pt x="11387" y="460"/>
                  </a:lnTo>
                  <a:lnTo>
                    <a:pt x="11393" y="469"/>
                  </a:lnTo>
                  <a:lnTo>
                    <a:pt x="11403" y="486"/>
                  </a:lnTo>
                  <a:lnTo>
                    <a:pt x="11409" y="505"/>
                  </a:lnTo>
                  <a:lnTo>
                    <a:pt x="11411" y="526"/>
                  </a:lnTo>
                  <a:lnTo>
                    <a:pt x="11407" y="549"/>
                  </a:lnTo>
                  <a:lnTo>
                    <a:pt x="11400" y="570"/>
                  </a:lnTo>
                  <a:lnTo>
                    <a:pt x="11387" y="590"/>
                  </a:lnTo>
                  <a:lnTo>
                    <a:pt x="11369" y="606"/>
                  </a:lnTo>
                  <a:lnTo>
                    <a:pt x="11346" y="620"/>
                  </a:lnTo>
                  <a:lnTo>
                    <a:pt x="11333" y="625"/>
                  </a:lnTo>
                  <a:lnTo>
                    <a:pt x="11320" y="631"/>
                  </a:lnTo>
                  <a:lnTo>
                    <a:pt x="11306" y="634"/>
                  </a:lnTo>
                  <a:lnTo>
                    <a:pt x="11291" y="636"/>
                  </a:lnTo>
                  <a:lnTo>
                    <a:pt x="11259" y="638"/>
                  </a:lnTo>
                  <a:lnTo>
                    <a:pt x="11224" y="636"/>
                  </a:lnTo>
                  <a:lnTo>
                    <a:pt x="11208" y="633"/>
                  </a:lnTo>
                  <a:lnTo>
                    <a:pt x="11190" y="630"/>
                  </a:lnTo>
                  <a:lnTo>
                    <a:pt x="11159" y="619"/>
                  </a:lnTo>
                  <a:lnTo>
                    <a:pt x="11129" y="604"/>
                  </a:lnTo>
                  <a:lnTo>
                    <a:pt x="11115" y="700"/>
                  </a:lnTo>
                  <a:lnTo>
                    <a:pt x="11160" y="715"/>
                  </a:lnTo>
                  <a:lnTo>
                    <a:pt x="11189" y="723"/>
                  </a:lnTo>
                  <a:lnTo>
                    <a:pt x="11202" y="725"/>
                  </a:lnTo>
                  <a:lnTo>
                    <a:pt x="11219" y="727"/>
                  </a:lnTo>
                  <a:lnTo>
                    <a:pt x="11259" y="728"/>
                  </a:lnTo>
                  <a:lnTo>
                    <a:pt x="11284" y="727"/>
                  </a:lnTo>
                  <a:lnTo>
                    <a:pt x="11308" y="725"/>
                  </a:lnTo>
                  <a:lnTo>
                    <a:pt x="11331" y="722"/>
                  </a:lnTo>
                  <a:lnTo>
                    <a:pt x="11352" y="717"/>
                  </a:lnTo>
                  <a:lnTo>
                    <a:pt x="11373" y="711"/>
                  </a:lnTo>
                  <a:lnTo>
                    <a:pt x="11392" y="703"/>
                  </a:lnTo>
                  <a:lnTo>
                    <a:pt x="11412" y="695"/>
                  </a:lnTo>
                  <a:lnTo>
                    <a:pt x="11429" y="684"/>
                  </a:lnTo>
                  <a:lnTo>
                    <a:pt x="11450" y="669"/>
                  </a:lnTo>
                  <a:lnTo>
                    <a:pt x="11467" y="653"/>
                  </a:lnTo>
                  <a:lnTo>
                    <a:pt x="11482" y="635"/>
                  </a:lnTo>
                  <a:lnTo>
                    <a:pt x="11494" y="617"/>
                  </a:lnTo>
                  <a:lnTo>
                    <a:pt x="11503" y="596"/>
                  </a:lnTo>
                  <a:lnTo>
                    <a:pt x="11510" y="575"/>
                  </a:lnTo>
                  <a:lnTo>
                    <a:pt x="11513" y="551"/>
                  </a:lnTo>
                  <a:lnTo>
                    <a:pt x="11514" y="5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  <p:sp>
          <p:nvSpPr>
            <p:cNvPr id="3" name="Freeform 28"/>
            <p:cNvSpPr>
              <a:spLocks noEditPoints="1"/>
            </p:cNvSpPr>
            <p:nvPr userDrawn="1"/>
          </p:nvSpPr>
          <p:spPr bwMode="auto">
            <a:xfrm>
              <a:off x="340" y="3906"/>
              <a:ext cx="661" cy="65"/>
            </a:xfrm>
            <a:custGeom>
              <a:avLst/>
              <a:gdLst>
                <a:gd name="T0" fmla="*/ 29 w 7274"/>
                <a:gd name="T1" fmla="*/ 8 h 713"/>
                <a:gd name="T2" fmla="*/ 71 w 7274"/>
                <a:gd name="T3" fmla="*/ 56 h 713"/>
                <a:gd name="T4" fmla="*/ 160 w 7274"/>
                <a:gd name="T5" fmla="*/ 56 h 713"/>
                <a:gd name="T6" fmla="*/ 155 w 7274"/>
                <a:gd name="T7" fmla="*/ 54 h 713"/>
                <a:gd name="T8" fmla="*/ 149 w 7274"/>
                <a:gd name="T9" fmla="*/ 42 h 713"/>
                <a:gd name="T10" fmla="*/ 145 w 7274"/>
                <a:gd name="T11" fmla="*/ 31 h 713"/>
                <a:gd name="T12" fmla="*/ 152 w 7274"/>
                <a:gd name="T13" fmla="*/ 25 h 713"/>
                <a:gd name="T14" fmla="*/ 155 w 7274"/>
                <a:gd name="T15" fmla="*/ 18 h 713"/>
                <a:gd name="T16" fmla="*/ 154 w 7274"/>
                <a:gd name="T17" fmla="*/ 11 h 713"/>
                <a:gd name="T18" fmla="*/ 150 w 7274"/>
                <a:gd name="T19" fmla="*/ 5 h 713"/>
                <a:gd name="T20" fmla="*/ 143 w 7274"/>
                <a:gd name="T21" fmla="*/ 1 h 713"/>
                <a:gd name="T22" fmla="*/ 114 w 7274"/>
                <a:gd name="T23" fmla="*/ 0 h 713"/>
                <a:gd name="T24" fmla="*/ 133 w 7274"/>
                <a:gd name="T25" fmla="*/ 36 h 713"/>
                <a:gd name="T26" fmla="*/ 137 w 7274"/>
                <a:gd name="T27" fmla="*/ 39 h 713"/>
                <a:gd name="T28" fmla="*/ 147 w 7274"/>
                <a:gd name="T29" fmla="*/ 58 h 713"/>
                <a:gd name="T30" fmla="*/ 153 w 7274"/>
                <a:gd name="T31" fmla="*/ 63 h 713"/>
                <a:gd name="T32" fmla="*/ 145 w 7274"/>
                <a:gd name="T33" fmla="*/ 17 h 713"/>
                <a:gd name="T34" fmla="*/ 143 w 7274"/>
                <a:gd name="T35" fmla="*/ 23 h 713"/>
                <a:gd name="T36" fmla="*/ 137 w 7274"/>
                <a:gd name="T37" fmla="*/ 27 h 713"/>
                <a:gd name="T38" fmla="*/ 135 w 7274"/>
                <a:gd name="T39" fmla="*/ 8 h 713"/>
                <a:gd name="T40" fmla="*/ 142 w 7274"/>
                <a:gd name="T41" fmla="*/ 11 h 713"/>
                <a:gd name="T42" fmla="*/ 145 w 7274"/>
                <a:gd name="T43" fmla="*/ 15 h 713"/>
                <a:gd name="T44" fmla="*/ 165 w 7274"/>
                <a:gd name="T45" fmla="*/ 0 h 713"/>
                <a:gd name="T46" fmla="*/ 273 w 7274"/>
                <a:gd name="T47" fmla="*/ 64 h 713"/>
                <a:gd name="T48" fmla="*/ 273 w 7274"/>
                <a:gd name="T49" fmla="*/ 8 h 713"/>
                <a:gd name="T50" fmla="*/ 316 w 7274"/>
                <a:gd name="T51" fmla="*/ 64 h 713"/>
                <a:gd name="T52" fmla="*/ 403 w 7274"/>
                <a:gd name="T53" fmla="*/ 24 h 713"/>
                <a:gd name="T54" fmla="*/ 398 w 7274"/>
                <a:gd name="T55" fmla="*/ 13 h 713"/>
                <a:gd name="T56" fmla="*/ 391 w 7274"/>
                <a:gd name="T57" fmla="*/ 5 h 713"/>
                <a:gd name="T58" fmla="*/ 380 w 7274"/>
                <a:gd name="T59" fmla="*/ 1 h 713"/>
                <a:gd name="T60" fmla="*/ 375 w 7274"/>
                <a:gd name="T61" fmla="*/ 64 h 713"/>
                <a:gd name="T62" fmla="*/ 387 w 7274"/>
                <a:gd name="T63" fmla="*/ 61 h 713"/>
                <a:gd name="T64" fmla="*/ 396 w 7274"/>
                <a:gd name="T65" fmla="*/ 53 h 713"/>
                <a:gd name="T66" fmla="*/ 402 w 7274"/>
                <a:gd name="T67" fmla="*/ 44 h 713"/>
                <a:gd name="T68" fmla="*/ 404 w 7274"/>
                <a:gd name="T69" fmla="*/ 32 h 713"/>
                <a:gd name="T70" fmla="*/ 393 w 7274"/>
                <a:gd name="T71" fmla="*/ 40 h 713"/>
                <a:gd name="T72" fmla="*/ 389 w 7274"/>
                <a:gd name="T73" fmla="*/ 48 h 713"/>
                <a:gd name="T74" fmla="*/ 383 w 7274"/>
                <a:gd name="T75" fmla="*/ 54 h 713"/>
                <a:gd name="T76" fmla="*/ 374 w 7274"/>
                <a:gd name="T77" fmla="*/ 56 h 713"/>
                <a:gd name="T78" fmla="*/ 378 w 7274"/>
                <a:gd name="T79" fmla="*/ 9 h 713"/>
                <a:gd name="T80" fmla="*/ 385 w 7274"/>
                <a:gd name="T81" fmla="*/ 12 h 713"/>
                <a:gd name="T82" fmla="*/ 391 w 7274"/>
                <a:gd name="T83" fmla="*/ 18 h 713"/>
                <a:gd name="T84" fmla="*/ 394 w 7274"/>
                <a:gd name="T85" fmla="*/ 26 h 713"/>
                <a:gd name="T86" fmla="*/ 418 w 7274"/>
                <a:gd name="T87" fmla="*/ 0 h 713"/>
                <a:gd name="T88" fmla="*/ 427 w 7274"/>
                <a:gd name="T89" fmla="*/ 27 h 713"/>
                <a:gd name="T90" fmla="*/ 484 w 7274"/>
                <a:gd name="T91" fmla="*/ 0 h 713"/>
                <a:gd name="T92" fmla="*/ 586 w 7274"/>
                <a:gd name="T93" fmla="*/ 46 h 713"/>
                <a:gd name="T94" fmla="*/ 576 w 7274"/>
                <a:gd name="T95" fmla="*/ 50 h 713"/>
                <a:gd name="T96" fmla="*/ 572 w 7274"/>
                <a:gd name="T97" fmla="*/ 55 h 713"/>
                <a:gd name="T98" fmla="*/ 564 w 7274"/>
                <a:gd name="T99" fmla="*/ 57 h 713"/>
                <a:gd name="T100" fmla="*/ 562 w 7274"/>
                <a:gd name="T101" fmla="*/ 64 h 713"/>
                <a:gd name="T102" fmla="*/ 571 w 7274"/>
                <a:gd name="T103" fmla="*/ 65 h 713"/>
                <a:gd name="T104" fmla="*/ 578 w 7274"/>
                <a:gd name="T105" fmla="*/ 62 h 713"/>
                <a:gd name="T106" fmla="*/ 583 w 7274"/>
                <a:gd name="T107" fmla="*/ 58 h 713"/>
                <a:gd name="T108" fmla="*/ 586 w 7274"/>
                <a:gd name="T109" fmla="*/ 50 h 713"/>
                <a:gd name="T110" fmla="*/ 597 w 7274"/>
                <a:gd name="T111" fmla="*/ 64 h 713"/>
                <a:gd name="T112" fmla="*/ 629 w 7274"/>
                <a:gd name="T113" fmla="*/ 9 h 7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74" h="713">
                  <a:moveTo>
                    <a:pt x="530" y="88"/>
                  </a:moveTo>
                  <a:lnTo>
                    <a:pt x="530" y="0"/>
                  </a:lnTo>
                  <a:lnTo>
                    <a:pt x="0" y="0"/>
                  </a:lnTo>
                  <a:lnTo>
                    <a:pt x="0" y="88"/>
                  </a:lnTo>
                  <a:lnTo>
                    <a:pt x="214" y="88"/>
                  </a:lnTo>
                  <a:lnTo>
                    <a:pt x="214" y="700"/>
                  </a:lnTo>
                  <a:lnTo>
                    <a:pt x="316" y="700"/>
                  </a:lnTo>
                  <a:lnTo>
                    <a:pt x="316" y="88"/>
                  </a:lnTo>
                  <a:lnTo>
                    <a:pt x="530" y="88"/>
                  </a:lnTo>
                  <a:close/>
                  <a:moveTo>
                    <a:pt x="1069" y="88"/>
                  </a:moveTo>
                  <a:lnTo>
                    <a:pt x="1069" y="0"/>
                  </a:lnTo>
                  <a:lnTo>
                    <a:pt x="675" y="0"/>
                  </a:lnTo>
                  <a:lnTo>
                    <a:pt x="675" y="700"/>
                  </a:lnTo>
                  <a:lnTo>
                    <a:pt x="1068" y="700"/>
                  </a:lnTo>
                  <a:lnTo>
                    <a:pt x="1068" y="611"/>
                  </a:lnTo>
                  <a:lnTo>
                    <a:pt x="776" y="611"/>
                  </a:lnTo>
                  <a:lnTo>
                    <a:pt x="776" y="381"/>
                  </a:lnTo>
                  <a:lnTo>
                    <a:pt x="1043" y="381"/>
                  </a:lnTo>
                  <a:lnTo>
                    <a:pt x="1043" y="291"/>
                  </a:lnTo>
                  <a:lnTo>
                    <a:pt x="776" y="291"/>
                  </a:lnTo>
                  <a:lnTo>
                    <a:pt x="776" y="88"/>
                  </a:lnTo>
                  <a:lnTo>
                    <a:pt x="1069" y="88"/>
                  </a:lnTo>
                  <a:close/>
                  <a:moveTo>
                    <a:pt x="1763" y="700"/>
                  </a:moveTo>
                  <a:lnTo>
                    <a:pt x="1763" y="611"/>
                  </a:lnTo>
                  <a:lnTo>
                    <a:pt x="1742" y="611"/>
                  </a:lnTo>
                  <a:lnTo>
                    <a:pt x="1738" y="611"/>
                  </a:lnTo>
                  <a:lnTo>
                    <a:pt x="1734" y="610"/>
                  </a:lnTo>
                  <a:lnTo>
                    <a:pt x="1728" y="608"/>
                  </a:lnTo>
                  <a:lnTo>
                    <a:pt x="1724" y="605"/>
                  </a:lnTo>
                  <a:lnTo>
                    <a:pt x="1720" y="602"/>
                  </a:lnTo>
                  <a:lnTo>
                    <a:pt x="1714" y="598"/>
                  </a:lnTo>
                  <a:lnTo>
                    <a:pt x="1710" y="594"/>
                  </a:lnTo>
                  <a:lnTo>
                    <a:pt x="1705" y="587"/>
                  </a:lnTo>
                  <a:lnTo>
                    <a:pt x="1700" y="582"/>
                  </a:lnTo>
                  <a:lnTo>
                    <a:pt x="1695" y="574"/>
                  </a:lnTo>
                  <a:lnTo>
                    <a:pt x="1685" y="558"/>
                  </a:lnTo>
                  <a:lnTo>
                    <a:pt x="1674" y="538"/>
                  </a:lnTo>
                  <a:lnTo>
                    <a:pt x="1662" y="517"/>
                  </a:lnTo>
                  <a:lnTo>
                    <a:pt x="1650" y="488"/>
                  </a:lnTo>
                  <a:lnTo>
                    <a:pt x="1635" y="462"/>
                  </a:lnTo>
                  <a:lnTo>
                    <a:pt x="1624" y="437"/>
                  </a:lnTo>
                  <a:lnTo>
                    <a:pt x="1611" y="416"/>
                  </a:lnTo>
                  <a:lnTo>
                    <a:pt x="1599" y="397"/>
                  </a:lnTo>
                  <a:lnTo>
                    <a:pt x="1588" y="381"/>
                  </a:lnTo>
                  <a:lnTo>
                    <a:pt x="1577" y="368"/>
                  </a:lnTo>
                  <a:lnTo>
                    <a:pt x="1567" y="357"/>
                  </a:lnTo>
                  <a:lnTo>
                    <a:pt x="1584" y="348"/>
                  </a:lnTo>
                  <a:lnTo>
                    <a:pt x="1600" y="341"/>
                  </a:lnTo>
                  <a:lnTo>
                    <a:pt x="1614" y="331"/>
                  </a:lnTo>
                  <a:lnTo>
                    <a:pt x="1628" y="322"/>
                  </a:lnTo>
                  <a:lnTo>
                    <a:pt x="1641" y="313"/>
                  </a:lnTo>
                  <a:lnTo>
                    <a:pt x="1646" y="308"/>
                  </a:lnTo>
                  <a:lnTo>
                    <a:pt x="1652" y="303"/>
                  </a:lnTo>
                  <a:lnTo>
                    <a:pt x="1662" y="293"/>
                  </a:lnTo>
                  <a:lnTo>
                    <a:pt x="1671" y="282"/>
                  </a:lnTo>
                  <a:lnTo>
                    <a:pt x="1675" y="277"/>
                  </a:lnTo>
                  <a:lnTo>
                    <a:pt x="1680" y="270"/>
                  </a:lnTo>
                  <a:lnTo>
                    <a:pt x="1686" y="260"/>
                  </a:lnTo>
                  <a:lnTo>
                    <a:pt x="1693" y="248"/>
                  </a:lnTo>
                  <a:lnTo>
                    <a:pt x="1697" y="235"/>
                  </a:lnTo>
                  <a:lnTo>
                    <a:pt x="1701" y="223"/>
                  </a:lnTo>
                  <a:lnTo>
                    <a:pt x="1704" y="210"/>
                  </a:lnTo>
                  <a:lnTo>
                    <a:pt x="1705" y="204"/>
                  </a:lnTo>
                  <a:lnTo>
                    <a:pt x="1706" y="196"/>
                  </a:lnTo>
                  <a:lnTo>
                    <a:pt x="1706" y="183"/>
                  </a:lnTo>
                  <a:lnTo>
                    <a:pt x="1706" y="172"/>
                  </a:lnTo>
                  <a:lnTo>
                    <a:pt x="1705" y="162"/>
                  </a:lnTo>
                  <a:lnTo>
                    <a:pt x="1704" y="152"/>
                  </a:lnTo>
                  <a:lnTo>
                    <a:pt x="1702" y="143"/>
                  </a:lnTo>
                  <a:lnTo>
                    <a:pt x="1700" y="133"/>
                  </a:lnTo>
                  <a:lnTo>
                    <a:pt x="1697" y="125"/>
                  </a:lnTo>
                  <a:lnTo>
                    <a:pt x="1695" y="116"/>
                  </a:lnTo>
                  <a:lnTo>
                    <a:pt x="1691" y="107"/>
                  </a:lnTo>
                  <a:lnTo>
                    <a:pt x="1686" y="99"/>
                  </a:lnTo>
                  <a:lnTo>
                    <a:pt x="1682" y="91"/>
                  </a:lnTo>
                  <a:lnTo>
                    <a:pt x="1678" y="84"/>
                  </a:lnTo>
                  <a:lnTo>
                    <a:pt x="1671" y="76"/>
                  </a:lnTo>
                  <a:lnTo>
                    <a:pt x="1666" y="70"/>
                  </a:lnTo>
                  <a:lnTo>
                    <a:pt x="1659" y="62"/>
                  </a:lnTo>
                  <a:lnTo>
                    <a:pt x="1652" y="56"/>
                  </a:lnTo>
                  <a:lnTo>
                    <a:pt x="1644" y="50"/>
                  </a:lnTo>
                  <a:lnTo>
                    <a:pt x="1637" y="44"/>
                  </a:lnTo>
                  <a:lnTo>
                    <a:pt x="1629" y="38"/>
                  </a:lnTo>
                  <a:lnTo>
                    <a:pt x="1620" y="33"/>
                  </a:lnTo>
                  <a:lnTo>
                    <a:pt x="1613" y="28"/>
                  </a:lnTo>
                  <a:lnTo>
                    <a:pt x="1604" y="23"/>
                  </a:lnTo>
                  <a:lnTo>
                    <a:pt x="1594" y="20"/>
                  </a:lnTo>
                  <a:lnTo>
                    <a:pt x="1576" y="12"/>
                  </a:lnTo>
                  <a:lnTo>
                    <a:pt x="1566" y="10"/>
                  </a:lnTo>
                  <a:lnTo>
                    <a:pt x="1557" y="7"/>
                  </a:lnTo>
                  <a:lnTo>
                    <a:pt x="1546" y="5"/>
                  </a:lnTo>
                  <a:lnTo>
                    <a:pt x="1535" y="4"/>
                  </a:lnTo>
                  <a:lnTo>
                    <a:pt x="1524" y="3"/>
                  </a:lnTo>
                  <a:lnTo>
                    <a:pt x="1513" y="1"/>
                  </a:lnTo>
                  <a:lnTo>
                    <a:pt x="1491" y="0"/>
                  </a:lnTo>
                  <a:lnTo>
                    <a:pt x="1257" y="0"/>
                  </a:lnTo>
                  <a:lnTo>
                    <a:pt x="1257" y="700"/>
                  </a:lnTo>
                  <a:lnTo>
                    <a:pt x="1360" y="700"/>
                  </a:lnTo>
                  <a:lnTo>
                    <a:pt x="1360" y="390"/>
                  </a:lnTo>
                  <a:lnTo>
                    <a:pt x="1438" y="390"/>
                  </a:lnTo>
                  <a:lnTo>
                    <a:pt x="1444" y="391"/>
                  </a:lnTo>
                  <a:lnTo>
                    <a:pt x="1451" y="391"/>
                  </a:lnTo>
                  <a:lnTo>
                    <a:pt x="1457" y="394"/>
                  </a:lnTo>
                  <a:lnTo>
                    <a:pt x="1464" y="396"/>
                  </a:lnTo>
                  <a:lnTo>
                    <a:pt x="1470" y="399"/>
                  </a:lnTo>
                  <a:lnTo>
                    <a:pt x="1477" y="402"/>
                  </a:lnTo>
                  <a:lnTo>
                    <a:pt x="1482" y="407"/>
                  </a:lnTo>
                  <a:lnTo>
                    <a:pt x="1488" y="411"/>
                  </a:lnTo>
                  <a:lnTo>
                    <a:pt x="1494" y="416"/>
                  </a:lnTo>
                  <a:lnTo>
                    <a:pt x="1500" y="423"/>
                  </a:lnTo>
                  <a:lnTo>
                    <a:pt x="1506" y="429"/>
                  </a:lnTo>
                  <a:lnTo>
                    <a:pt x="1508" y="433"/>
                  </a:lnTo>
                  <a:lnTo>
                    <a:pt x="1511" y="436"/>
                  </a:lnTo>
                  <a:lnTo>
                    <a:pt x="1517" y="444"/>
                  </a:lnTo>
                  <a:lnTo>
                    <a:pt x="1522" y="452"/>
                  </a:lnTo>
                  <a:lnTo>
                    <a:pt x="1532" y="471"/>
                  </a:lnTo>
                  <a:lnTo>
                    <a:pt x="1568" y="546"/>
                  </a:lnTo>
                  <a:lnTo>
                    <a:pt x="1604" y="621"/>
                  </a:lnTo>
                  <a:lnTo>
                    <a:pt x="1611" y="630"/>
                  </a:lnTo>
                  <a:lnTo>
                    <a:pt x="1618" y="639"/>
                  </a:lnTo>
                  <a:lnTo>
                    <a:pt x="1626" y="648"/>
                  </a:lnTo>
                  <a:lnTo>
                    <a:pt x="1633" y="655"/>
                  </a:lnTo>
                  <a:lnTo>
                    <a:pt x="1641" y="663"/>
                  </a:lnTo>
                  <a:lnTo>
                    <a:pt x="1648" y="669"/>
                  </a:lnTo>
                  <a:lnTo>
                    <a:pt x="1657" y="675"/>
                  </a:lnTo>
                  <a:lnTo>
                    <a:pt x="1666" y="680"/>
                  </a:lnTo>
                  <a:lnTo>
                    <a:pt x="1674" y="685"/>
                  </a:lnTo>
                  <a:lnTo>
                    <a:pt x="1683" y="690"/>
                  </a:lnTo>
                  <a:lnTo>
                    <a:pt x="1693" y="693"/>
                  </a:lnTo>
                  <a:lnTo>
                    <a:pt x="1701" y="695"/>
                  </a:lnTo>
                  <a:lnTo>
                    <a:pt x="1711" y="697"/>
                  </a:lnTo>
                  <a:lnTo>
                    <a:pt x="1722" y="699"/>
                  </a:lnTo>
                  <a:lnTo>
                    <a:pt x="1732" y="700"/>
                  </a:lnTo>
                  <a:lnTo>
                    <a:pt x="1742" y="700"/>
                  </a:lnTo>
                  <a:lnTo>
                    <a:pt x="1763" y="700"/>
                  </a:lnTo>
                  <a:close/>
                  <a:moveTo>
                    <a:pt x="1599" y="183"/>
                  </a:moveTo>
                  <a:lnTo>
                    <a:pt x="1598" y="194"/>
                  </a:lnTo>
                  <a:lnTo>
                    <a:pt x="1597" y="206"/>
                  </a:lnTo>
                  <a:lnTo>
                    <a:pt x="1594" y="211"/>
                  </a:lnTo>
                  <a:lnTo>
                    <a:pt x="1593" y="216"/>
                  </a:lnTo>
                  <a:lnTo>
                    <a:pt x="1589" y="227"/>
                  </a:lnTo>
                  <a:lnTo>
                    <a:pt x="1584" y="237"/>
                  </a:lnTo>
                  <a:lnTo>
                    <a:pt x="1577" y="248"/>
                  </a:lnTo>
                  <a:lnTo>
                    <a:pt x="1570" y="256"/>
                  </a:lnTo>
                  <a:lnTo>
                    <a:pt x="1565" y="262"/>
                  </a:lnTo>
                  <a:lnTo>
                    <a:pt x="1561" y="266"/>
                  </a:lnTo>
                  <a:lnTo>
                    <a:pt x="1552" y="275"/>
                  </a:lnTo>
                  <a:lnTo>
                    <a:pt x="1542" y="281"/>
                  </a:lnTo>
                  <a:lnTo>
                    <a:pt x="1532" y="288"/>
                  </a:lnTo>
                  <a:lnTo>
                    <a:pt x="1521" y="293"/>
                  </a:lnTo>
                  <a:lnTo>
                    <a:pt x="1515" y="295"/>
                  </a:lnTo>
                  <a:lnTo>
                    <a:pt x="1510" y="298"/>
                  </a:lnTo>
                  <a:lnTo>
                    <a:pt x="1505" y="299"/>
                  </a:lnTo>
                  <a:lnTo>
                    <a:pt x="1498" y="300"/>
                  </a:lnTo>
                  <a:lnTo>
                    <a:pt x="1486" y="302"/>
                  </a:lnTo>
                  <a:lnTo>
                    <a:pt x="1473" y="302"/>
                  </a:lnTo>
                  <a:lnTo>
                    <a:pt x="1360" y="302"/>
                  </a:lnTo>
                  <a:lnTo>
                    <a:pt x="1360" y="88"/>
                  </a:lnTo>
                  <a:lnTo>
                    <a:pt x="1473" y="88"/>
                  </a:lnTo>
                  <a:lnTo>
                    <a:pt x="1486" y="88"/>
                  </a:lnTo>
                  <a:lnTo>
                    <a:pt x="1497" y="89"/>
                  </a:lnTo>
                  <a:lnTo>
                    <a:pt x="1509" y="91"/>
                  </a:lnTo>
                  <a:lnTo>
                    <a:pt x="1520" y="94"/>
                  </a:lnTo>
                  <a:lnTo>
                    <a:pt x="1531" y="98"/>
                  </a:lnTo>
                  <a:lnTo>
                    <a:pt x="1540" y="102"/>
                  </a:lnTo>
                  <a:lnTo>
                    <a:pt x="1550" y="106"/>
                  </a:lnTo>
                  <a:lnTo>
                    <a:pt x="1559" y="112"/>
                  </a:lnTo>
                  <a:lnTo>
                    <a:pt x="1568" y="119"/>
                  </a:lnTo>
                  <a:lnTo>
                    <a:pt x="1573" y="122"/>
                  </a:lnTo>
                  <a:lnTo>
                    <a:pt x="1576" y="127"/>
                  </a:lnTo>
                  <a:lnTo>
                    <a:pt x="1582" y="134"/>
                  </a:lnTo>
                  <a:lnTo>
                    <a:pt x="1586" y="139"/>
                  </a:lnTo>
                  <a:lnTo>
                    <a:pt x="1589" y="143"/>
                  </a:lnTo>
                  <a:lnTo>
                    <a:pt x="1593" y="152"/>
                  </a:lnTo>
                  <a:lnTo>
                    <a:pt x="1594" y="157"/>
                  </a:lnTo>
                  <a:lnTo>
                    <a:pt x="1595" y="161"/>
                  </a:lnTo>
                  <a:lnTo>
                    <a:pt x="1598" y="172"/>
                  </a:lnTo>
                  <a:lnTo>
                    <a:pt x="1599" y="178"/>
                  </a:lnTo>
                  <a:lnTo>
                    <a:pt x="1599" y="183"/>
                  </a:lnTo>
                  <a:close/>
                  <a:moveTo>
                    <a:pt x="2466" y="0"/>
                  </a:moveTo>
                  <a:lnTo>
                    <a:pt x="2355" y="0"/>
                  </a:lnTo>
                  <a:lnTo>
                    <a:pt x="2141" y="596"/>
                  </a:lnTo>
                  <a:lnTo>
                    <a:pt x="1926" y="0"/>
                  </a:lnTo>
                  <a:lnTo>
                    <a:pt x="1814" y="0"/>
                  </a:lnTo>
                  <a:lnTo>
                    <a:pt x="2072" y="700"/>
                  </a:lnTo>
                  <a:lnTo>
                    <a:pt x="2209" y="700"/>
                  </a:lnTo>
                  <a:lnTo>
                    <a:pt x="2466" y="0"/>
                  </a:lnTo>
                  <a:close/>
                  <a:moveTo>
                    <a:pt x="3002" y="88"/>
                  </a:moveTo>
                  <a:lnTo>
                    <a:pt x="3002" y="0"/>
                  </a:lnTo>
                  <a:lnTo>
                    <a:pt x="2607" y="0"/>
                  </a:lnTo>
                  <a:lnTo>
                    <a:pt x="2607" y="700"/>
                  </a:lnTo>
                  <a:lnTo>
                    <a:pt x="3000" y="700"/>
                  </a:lnTo>
                  <a:lnTo>
                    <a:pt x="3000" y="611"/>
                  </a:lnTo>
                  <a:lnTo>
                    <a:pt x="2709" y="611"/>
                  </a:lnTo>
                  <a:lnTo>
                    <a:pt x="2709" y="381"/>
                  </a:lnTo>
                  <a:lnTo>
                    <a:pt x="2976" y="381"/>
                  </a:lnTo>
                  <a:lnTo>
                    <a:pt x="2976" y="291"/>
                  </a:lnTo>
                  <a:lnTo>
                    <a:pt x="2709" y="291"/>
                  </a:lnTo>
                  <a:lnTo>
                    <a:pt x="2709" y="88"/>
                  </a:lnTo>
                  <a:lnTo>
                    <a:pt x="3002" y="88"/>
                  </a:lnTo>
                  <a:close/>
                  <a:moveTo>
                    <a:pt x="3752" y="0"/>
                  </a:moveTo>
                  <a:lnTo>
                    <a:pt x="3635" y="0"/>
                  </a:lnTo>
                  <a:lnTo>
                    <a:pt x="3425" y="315"/>
                  </a:lnTo>
                  <a:lnTo>
                    <a:pt x="3216" y="0"/>
                  </a:lnTo>
                  <a:lnTo>
                    <a:pt x="3098" y="0"/>
                  </a:lnTo>
                  <a:lnTo>
                    <a:pt x="3374" y="412"/>
                  </a:lnTo>
                  <a:lnTo>
                    <a:pt x="3374" y="700"/>
                  </a:lnTo>
                  <a:lnTo>
                    <a:pt x="3476" y="700"/>
                  </a:lnTo>
                  <a:lnTo>
                    <a:pt x="3476" y="412"/>
                  </a:lnTo>
                  <a:lnTo>
                    <a:pt x="3752" y="0"/>
                  </a:lnTo>
                  <a:close/>
                  <a:moveTo>
                    <a:pt x="4443" y="354"/>
                  </a:moveTo>
                  <a:lnTo>
                    <a:pt x="4443" y="335"/>
                  </a:lnTo>
                  <a:lnTo>
                    <a:pt x="4442" y="318"/>
                  </a:lnTo>
                  <a:lnTo>
                    <a:pt x="4439" y="300"/>
                  </a:lnTo>
                  <a:lnTo>
                    <a:pt x="4437" y="283"/>
                  </a:lnTo>
                  <a:lnTo>
                    <a:pt x="4434" y="266"/>
                  </a:lnTo>
                  <a:lnTo>
                    <a:pt x="4430" y="250"/>
                  </a:lnTo>
                  <a:lnTo>
                    <a:pt x="4425" y="234"/>
                  </a:lnTo>
                  <a:lnTo>
                    <a:pt x="4420" y="219"/>
                  </a:lnTo>
                  <a:lnTo>
                    <a:pt x="4413" y="204"/>
                  </a:lnTo>
                  <a:lnTo>
                    <a:pt x="4407" y="188"/>
                  </a:lnTo>
                  <a:lnTo>
                    <a:pt x="4399" y="173"/>
                  </a:lnTo>
                  <a:lnTo>
                    <a:pt x="4392" y="159"/>
                  </a:lnTo>
                  <a:lnTo>
                    <a:pt x="4382" y="145"/>
                  </a:lnTo>
                  <a:lnTo>
                    <a:pt x="4378" y="139"/>
                  </a:lnTo>
                  <a:lnTo>
                    <a:pt x="4372" y="132"/>
                  </a:lnTo>
                  <a:lnTo>
                    <a:pt x="4363" y="119"/>
                  </a:lnTo>
                  <a:lnTo>
                    <a:pt x="4351" y="106"/>
                  </a:lnTo>
                  <a:lnTo>
                    <a:pt x="4339" y="93"/>
                  </a:lnTo>
                  <a:lnTo>
                    <a:pt x="4327" y="81"/>
                  </a:lnTo>
                  <a:lnTo>
                    <a:pt x="4314" y="71"/>
                  </a:lnTo>
                  <a:lnTo>
                    <a:pt x="4300" y="60"/>
                  </a:lnTo>
                  <a:lnTo>
                    <a:pt x="4286" y="50"/>
                  </a:lnTo>
                  <a:lnTo>
                    <a:pt x="4272" y="41"/>
                  </a:lnTo>
                  <a:lnTo>
                    <a:pt x="4258" y="34"/>
                  </a:lnTo>
                  <a:lnTo>
                    <a:pt x="4243" y="26"/>
                  </a:lnTo>
                  <a:lnTo>
                    <a:pt x="4226" y="21"/>
                  </a:lnTo>
                  <a:lnTo>
                    <a:pt x="4211" y="16"/>
                  </a:lnTo>
                  <a:lnTo>
                    <a:pt x="4195" y="11"/>
                  </a:lnTo>
                  <a:lnTo>
                    <a:pt x="4178" y="7"/>
                  </a:lnTo>
                  <a:lnTo>
                    <a:pt x="4161" y="4"/>
                  </a:lnTo>
                  <a:lnTo>
                    <a:pt x="4143" y="3"/>
                  </a:lnTo>
                  <a:lnTo>
                    <a:pt x="4125" y="0"/>
                  </a:lnTo>
                  <a:lnTo>
                    <a:pt x="4106" y="0"/>
                  </a:lnTo>
                  <a:lnTo>
                    <a:pt x="3859" y="0"/>
                  </a:lnTo>
                  <a:lnTo>
                    <a:pt x="3859" y="700"/>
                  </a:lnTo>
                  <a:lnTo>
                    <a:pt x="4106" y="700"/>
                  </a:lnTo>
                  <a:lnTo>
                    <a:pt x="4125" y="700"/>
                  </a:lnTo>
                  <a:lnTo>
                    <a:pt x="4143" y="699"/>
                  </a:lnTo>
                  <a:lnTo>
                    <a:pt x="4161" y="697"/>
                  </a:lnTo>
                  <a:lnTo>
                    <a:pt x="4178" y="694"/>
                  </a:lnTo>
                  <a:lnTo>
                    <a:pt x="4195" y="691"/>
                  </a:lnTo>
                  <a:lnTo>
                    <a:pt x="4211" y="686"/>
                  </a:lnTo>
                  <a:lnTo>
                    <a:pt x="4226" y="681"/>
                  </a:lnTo>
                  <a:lnTo>
                    <a:pt x="4243" y="675"/>
                  </a:lnTo>
                  <a:lnTo>
                    <a:pt x="4258" y="668"/>
                  </a:lnTo>
                  <a:lnTo>
                    <a:pt x="4272" y="661"/>
                  </a:lnTo>
                  <a:lnTo>
                    <a:pt x="4286" y="652"/>
                  </a:lnTo>
                  <a:lnTo>
                    <a:pt x="4300" y="643"/>
                  </a:lnTo>
                  <a:lnTo>
                    <a:pt x="4314" y="632"/>
                  </a:lnTo>
                  <a:lnTo>
                    <a:pt x="4327" y="622"/>
                  </a:lnTo>
                  <a:lnTo>
                    <a:pt x="4339" y="611"/>
                  </a:lnTo>
                  <a:lnTo>
                    <a:pt x="4351" y="598"/>
                  </a:lnTo>
                  <a:lnTo>
                    <a:pt x="4363" y="586"/>
                  </a:lnTo>
                  <a:lnTo>
                    <a:pt x="4372" y="573"/>
                  </a:lnTo>
                  <a:lnTo>
                    <a:pt x="4382" y="559"/>
                  </a:lnTo>
                  <a:lnTo>
                    <a:pt x="4392" y="546"/>
                  </a:lnTo>
                  <a:lnTo>
                    <a:pt x="4395" y="538"/>
                  </a:lnTo>
                  <a:lnTo>
                    <a:pt x="4399" y="532"/>
                  </a:lnTo>
                  <a:lnTo>
                    <a:pt x="4407" y="518"/>
                  </a:lnTo>
                  <a:lnTo>
                    <a:pt x="4413" y="503"/>
                  </a:lnTo>
                  <a:lnTo>
                    <a:pt x="4420" y="488"/>
                  </a:lnTo>
                  <a:lnTo>
                    <a:pt x="4425" y="473"/>
                  </a:lnTo>
                  <a:lnTo>
                    <a:pt x="4430" y="456"/>
                  </a:lnTo>
                  <a:lnTo>
                    <a:pt x="4434" y="440"/>
                  </a:lnTo>
                  <a:lnTo>
                    <a:pt x="4437" y="424"/>
                  </a:lnTo>
                  <a:lnTo>
                    <a:pt x="4439" y="407"/>
                  </a:lnTo>
                  <a:lnTo>
                    <a:pt x="4442" y="389"/>
                  </a:lnTo>
                  <a:lnTo>
                    <a:pt x="4443" y="372"/>
                  </a:lnTo>
                  <a:lnTo>
                    <a:pt x="4443" y="354"/>
                  </a:lnTo>
                  <a:close/>
                  <a:moveTo>
                    <a:pt x="4341" y="354"/>
                  </a:moveTo>
                  <a:lnTo>
                    <a:pt x="4341" y="367"/>
                  </a:lnTo>
                  <a:lnTo>
                    <a:pt x="4340" y="380"/>
                  </a:lnTo>
                  <a:lnTo>
                    <a:pt x="4339" y="393"/>
                  </a:lnTo>
                  <a:lnTo>
                    <a:pt x="4337" y="404"/>
                  </a:lnTo>
                  <a:lnTo>
                    <a:pt x="4335" y="417"/>
                  </a:lnTo>
                  <a:lnTo>
                    <a:pt x="4332" y="429"/>
                  </a:lnTo>
                  <a:lnTo>
                    <a:pt x="4328" y="441"/>
                  </a:lnTo>
                  <a:lnTo>
                    <a:pt x="4325" y="452"/>
                  </a:lnTo>
                  <a:lnTo>
                    <a:pt x="4320" y="464"/>
                  </a:lnTo>
                  <a:lnTo>
                    <a:pt x="4316" y="475"/>
                  </a:lnTo>
                  <a:lnTo>
                    <a:pt x="4311" y="485"/>
                  </a:lnTo>
                  <a:lnTo>
                    <a:pt x="4304" y="495"/>
                  </a:lnTo>
                  <a:lnTo>
                    <a:pt x="4298" y="506"/>
                  </a:lnTo>
                  <a:lnTo>
                    <a:pt x="4291" y="516"/>
                  </a:lnTo>
                  <a:lnTo>
                    <a:pt x="4285" y="525"/>
                  </a:lnTo>
                  <a:lnTo>
                    <a:pt x="4276" y="534"/>
                  </a:lnTo>
                  <a:lnTo>
                    <a:pt x="4269" y="544"/>
                  </a:lnTo>
                  <a:lnTo>
                    <a:pt x="4260" y="552"/>
                  </a:lnTo>
                  <a:lnTo>
                    <a:pt x="4250" y="561"/>
                  </a:lnTo>
                  <a:lnTo>
                    <a:pt x="4242" y="569"/>
                  </a:lnTo>
                  <a:lnTo>
                    <a:pt x="4232" y="575"/>
                  </a:lnTo>
                  <a:lnTo>
                    <a:pt x="4222" y="582"/>
                  </a:lnTo>
                  <a:lnTo>
                    <a:pt x="4211" y="587"/>
                  </a:lnTo>
                  <a:lnTo>
                    <a:pt x="4202" y="592"/>
                  </a:lnTo>
                  <a:lnTo>
                    <a:pt x="4191" y="597"/>
                  </a:lnTo>
                  <a:lnTo>
                    <a:pt x="4179" y="600"/>
                  </a:lnTo>
                  <a:lnTo>
                    <a:pt x="4168" y="603"/>
                  </a:lnTo>
                  <a:lnTo>
                    <a:pt x="4156" y="606"/>
                  </a:lnTo>
                  <a:lnTo>
                    <a:pt x="4144" y="609"/>
                  </a:lnTo>
                  <a:lnTo>
                    <a:pt x="4132" y="610"/>
                  </a:lnTo>
                  <a:lnTo>
                    <a:pt x="4119" y="611"/>
                  </a:lnTo>
                  <a:lnTo>
                    <a:pt x="4106" y="611"/>
                  </a:lnTo>
                  <a:lnTo>
                    <a:pt x="3963" y="611"/>
                  </a:lnTo>
                  <a:lnTo>
                    <a:pt x="3963" y="90"/>
                  </a:lnTo>
                  <a:lnTo>
                    <a:pt x="4106" y="90"/>
                  </a:lnTo>
                  <a:lnTo>
                    <a:pt x="4119" y="90"/>
                  </a:lnTo>
                  <a:lnTo>
                    <a:pt x="4132" y="91"/>
                  </a:lnTo>
                  <a:lnTo>
                    <a:pt x="4144" y="92"/>
                  </a:lnTo>
                  <a:lnTo>
                    <a:pt x="4156" y="94"/>
                  </a:lnTo>
                  <a:lnTo>
                    <a:pt x="4168" y="98"/>
                  </a:lnTo>
                  <a:lnTo>
                    <a:pt x="4179" y="101"/>
                  </a:lnTo>
                  <a:lnTo>
                    <a:pt x="4191" y="105"/>
                  </a:lnTo>
                  <a:lnTo>
                    <a:pt x="4202" y="110"/>
                  </a:lnTo>
                  <a:lnTo>
                    <a:pt x="4211" y="115"/>
                  </a:lnTo>
                  <a:lnTo>
                    <a:pt x="4222" y="121"/>
                  </a:lnTo>
                  <a:lnTo>
                    <a:pt x="4232" y="128"/>
                  </a:lnTo>
                  <a:lnTo>
                    <a:pt x="4236" y="131"/>
                  </a:lnTo>
                  <a:lnTo>
                    <a:pt x="4242" y="135"/>
                  </a:lnTo>
                  <a:lnTo>
                    <a:pt x="4250" y="143"/>
                  </a:lnTo>
                  <a:lnTo>
                    <a:pt x="4260" y="152"/>
                  </a:lnTo>
                  <a:lnTo>
                    <a:pt x="4269" y="160"/>
                  </a:lnTo>
                  <a:lnTo>
                    <a:pt x="4276" y="170"/>
                  </a:lnTo>
                  <a:lnTo>
                    <a:pt x="4285" y="180"/>
                  </a:lnTo>
                  <a:lnTo>
                    <a:pt x="4291" y="189"/>
                  </a:lnTo>
                  <a:lnTo>
                    <a:pt x="4298" y="200"/>
                  </a:lnTo>
                  <a:lnTo>
                    <a:pt x="4304" y="210"/>
                  </a:lnTo>
                  <a:lnTo>
                    <a:pt x="4311" y="221"/>
                  </a:lnTo>
                  <a:lnTo>
                    <a:pt x="4316" y="232"/>
                  </a:lnTo>
                  <a:lnTo>
                    <a:pt x="4320" y="242"/>
                  </a:lnTo>
                  <a:lnTo>
                    <a:pt x="4325" y="254"/>
                  </a:lnTo>
                  <a:lnTo>
                    <a:pt x="4328" y="265"/>
                  </a:lnTo>
                  <a:lnTo>
                    <a:pt x="4332" y="277"/>
                  </a:lnTo>
                  <a:lnTo>
                    <a:pt x="4335" y="290"/>
                  </a:lnTo>
                  <a:lnTo>
                    <a:pt x="4337" y="302"/>
                  </a:lnTo>
                  <a:lnTo>
                    <a:pt x="4339" y="315"/>
                  </a:lnTo>
                  <a:lnTo>
                    <a:pt x="4340" y="327"/>
                  </a:lnTo>
                  <a:lnTo>
                    <a:pt x="4341" y="341"/>
                  </a:lnTo>
                  <a:lnTo>
                    <a:pt x="4341" y="354"/>
                  </a:lnTo>
                  <a:close/>
                  <a:moveTo>
                    <a:pt x="4995" y="88"/>
                  </a:moveTo>
                  <a:lnTo>
                    <a:pt x="4995" y="0"/>
                  </a:lnTo>
                  <a:lnTo>
                    <a:pt x="4600" y="0"/>
                  </a:lnTo>
                  <a:lnTo>
                    <a:pt x="4600" y="700"/>
                  </a:lnTo>
                  <a:lnTo>
                    <a:pt x="4993" y="700"/>
                  </a:lnTo>
                  <a:lnTo>
                    <a:pt x="4993" y="611"/>
                  </a:lnTo>
                  <a:lnTo>
                    <a:pt x="4702" y="611"/>
                  </a:lnTo>
                  <a:lnTo>
                    <a:pt x="4702" y="381"/>
                  </a:lnTo>
                  <a:lnTo>
                    <a:pt x="4969" y="381"/>
                  </a:lnTo>
                  <a:lnTo>
                    <a:pt x="4969" y="291"/>
                  </a:lnTo>
                  <a:lnTo>
                    <a:pt x="4702" y="291"/>
                  </a:lnTo>
                  <a:lnTo>
                    <a:pt x="4702" y="88"/>
                  </a:lnTo>
                  <a:lnTo>
                    <a:pt x="4995" y="88"/>
                  </a:lnTo>
                  <a:close/>
                  <a:moveTo>
                    <a:pt x="5735" y="700"/>
                  </a:moveTo>
                  <a:lnTo>
                    <a:pt x="5735" y="0"/>
                  </a:lnTo>
                  <a:lnTo>
                    <a:pt x="5633" y="0"/>
                  </a:lnTo>
                  <a:lnTo>
                    <a:pt x="5633" y="561"/>
                  </a:lnTo>
                  <a:lnTo>
                    <a:pt x="5628" y="561"/>
                  </a:lnTo>
                  <a:lnTo>
                    <a:pt x="5324" y="0"/>
                  </a:lnTo>
                  <a:lnTo>
                    <a:pt x="5191" y="0"/>
                  </a:lnTo>
                  <a:lnTo>
                    <a:pt x="5191" y="700"/>
                  </a:lnTo>
                  <a:lnTo>
                    <a:pt x="5293" y="700"/>
                  </a:lnTo>
                  <a:lnTo>
                    <a:pt x="5293" y="139"/>
                  </a:lnTo>
                  <a:lnTo>
                    <a:pt x="5297" y="139"/>
                  </a:lnTo>
                  <a:lnTo>
                    <a:pt x="5602" y="700"/>
                  </a:lnTo>
                  <a:lnTo>
                    <a:pt x="5735" y="700"/>
                  </a:lnTo>
                  <a:close/>
                  <a:moveTo>
                    <a:pt x="6451" y="507"/>
                  </a:moveTo>
                  <a:lnTo>
                    <a:pt x="6451" y="0"/>
                  </a:lnTo>
                  <a:lnTo>
                    <a:pt x="6348" y="0"/>
                  </a:lnTo>
                  <a:lnTo>
                    <a:pt x="6348" y="507"/>
                  </a:lnTo>
                  <a:lnTo>
                    <a:pt x="6348" y="520"/>
                  </a:lnTo>
                  <a:lnTo>
                    <a:pt x="6346" y="533"/>
                  </a:lnTo>
                  <a:lnTo>
                    <a:pt x="6345" y="538"/>
                  </a:lnTo>
                  <a:lnTo>
                    <a:pt x="6344" y="544"/>
                  </a:lnTo>
                  <a:lnTo>
                    <a:pt x="6343" y="549"/>
                  </a:lnTo>
                  <a:lnTo>
                    <a:pt x="6341" y="555"/>
                  </a:lnTo>
                  <a:lnTo>
                    <a:pt x="6336" y="565"/>
                  </a:lnTo>
                  <a:lnTo>
                    <a:pt x="6331" y="575"/>
                  </a:lnTo>
                  <a:lnTo>
                    <a:pt x="6326" y="584"/>
                  </a:lnTo>
                  <a:lnTo>
                    <a:pt x="6318" y="591"/>
                  </a:lnTo>
                  <a:lnTo>
                    <a:pt x="6310" y="599"/>
                  </a:lnTo>
                  <a:lnTo>
                    <a:pt x="6302" y="605"/>
                  </a:lnTo>
                  <a:lnTo>
                    <a:pt x="6298" y="608"/>
                  </a:lnTo>
                  <a:lnTo>
                    <a:pt x="6293" y="611"/>
                  </a:lnTo>
                  <a:lnTo>
                    <a:pt x="6283" y="615"/>
                  </a:lnTo>
                  <a:lnTo>
                    <a:pt x="6273" y="618"/>
                  </a:lnTo>
                  <a:lnTo>
                    <a:pt x="6261" y="621"/>
                  </a:lnTo>
                  <a:lnTo>
                    <a:pt x="6249" y="623"/>
                  </a:lnTo>
                  <a:lnTo>
                    <a:pt x="6236" y="624"/>
                  </a:lnTo>
                  <a:lnTo>
                    <a:pt x="6214" y="624"/>
                  </a:lnTo>
                  <a:lnTo>
                    <a:pt x="6205" y="624"/>
                  </a:lnTo>
                  <a:lnTo>
                    <a:pt x="6196" y="623"/>
                  </a:lnTo>
                  <a:lnTo>
                    <a:pt x="6187" y="621"/>
                  </a:lnTo>
                  <a:lnTo>
                    <a:pt x="6181" y="618"/>
                  </a:lnTo>
                  <a:lnTo>
                    <a:pt x="6174" y="616"/>
                  </a:lnTo>
                  <a:lnTo>
                    <a:pt x="6168" y="613"/>
                  </a:lnTo>
                  <a:lnTo>
                    <a:pt x="6168" y="694"/>
                  </a:lnTo>
                  <a:lnTo>
                    <a:pt x="6176" y="699"/>
                  </a:lnTo>
                  <a:lnTo>
                    <a:pt x="6185" y="703"/>
                  </a:lnTo>
                  <a:lnTo>
                    <a:pt x="6196" y="706"/>
                  </a:lnTo>
                  <a:lnTo>
                    <a:pt x="6207" y="709"/>
                  </a:lnTo>
                  <a:lnTo>
                    <a:pt x="6220" y="711"/>
                  </a:lnTo>
                  <a:lnTo>
                    <a:pt x="6233" y="712"/>
                  </a:lnTo>
                  <a:lnTo>
                    <a:pt x="6247" y="713"/>
                  </a:lnTo>
                  <a:lnTo>
                    <a:pt x="6262" y="713"/>
                  </a:lnTo>
                  <a:lnTo>
                    <a:pt x="6273" y="713"/>
                  </a:lnTo>
                  <a:lnTo>
                    <a:pt x="6283" y="712"/>
                  </a:lnTo>
                  <a:lnTo>
                    <a:pt x="6293" y="711"/>
                  </a:lnTo>
                  <a:lnTo>
                    <a:pt x="6303" y="709"/>
                  </a:lnTo>
                  <a:lnTo>
                    <a:pt x="6322" y="705"/>
                  </a:lnTo>
                  <a:lnTo>
                    <a:pt x="6332" y="702"/>
                  </a:lnTo>
                  <a:lnTo>
                    <a:pt x="6341" y="698"/>
                  </a:lnTo>
                  <a:lnTo>
                    <a:pt x="6349" y="694"/>
                  </a:lnTo>
                  <a:lnTo>
                    <a:pt x="6357" y="690"/>
                  </a:lnTo>
                  <a:lnTo>
                    <a:pt x="6366" y="685"/>
                  </a:lnTo>
                  <a:lnTo>
                    <a:pt x="6373" y="680"/>
                  </a:lnTo>
                  <a:lnTo>
                    <a:pt x="6381" y="675"/>
                  </a:lnTo>
                  <a:lnTo>
                    <a:pt x="6388" y="668"/>
                  </a:lnTo>
                  <a:lnTo>
                    <a:pt x="6395" y="662"/>
                  </a:lnTo>
                  <a:lnTo>
                    <a:pt x="6401" y="654"/>
                  </a:lnTo>
                  <a:lnTo>
                    <a:pt x="6408" y="648"/>
                  </a:lnTo>
                  <a:lnTo>
                    <a:pt x="6413" y="640"/>
                  </a:lnTo>
                  <a:lnTo>
                    <a:pt x="6419" y="632"/>
                  </a:lnTo>
                  <a:lnTo>
                    <a:pt x="6424" y="624"/>
                  </a:lnTo>
                  <a:lnTo>
                    <a:pt x="6428" y="616"/>
                  </a:lnTo>
                  <a:lnTo>
                    <a:pt x="6432" y="608"/>
                  </a:lnTo>
                  <a:lnTo>
                    <a:pt x="6439" y="589"/>
                  </a:lnTo>
                  <a:lnTo>
                    <a:pt x="6441" y="581"/>
                  </a:lnTo>
                  <a:lnTo>
                    <a:pt x="6445" y="571"/>
                  </a:lnTo>
                  <a:lnTo>
                    <a:pt x="6447" y="561"/>
                  </a:lnTo>
                  <a:lnTo>
                    <a:pt x="6448" y="550"/>
                  </a:lnTo>
                  <a:lnTo>
                    <a:pt x="6449" y="541"/>
                  </a:lnTo>
                  <a:lnTo>
                    <a:pt x="6450" y="530"/>
                  </a:lnTo>
                  <a:lnTo>
                    <a:pt x="6451" y="519"/>
                  </a:lnTo>
                  <a:lnTo>
                    <a:pt x="6451" y="507"/>
                  </a:lnTo>
                  <a:close/>
                  <a:moveTo>
                    <a:pt x="7274" y="700"/>
                  </a:moveTo>
                  <a:lnTo>
                    <a:pt x="6968" y="0"/>
                  </a:lnTo>
                  <a:lnTo>
                    <a:pt x="6870" y="0"/>
                  </a:lnTo>
                  <a:lnTo>
                    <a:pt x="6565" y="700"/>
                  </a:lnTo>
                  <a:lnTo>
                    <a:pt x="6675" y="700"/>
                  </a:lnTo>
                  <a:lnTo>
                    <a:pt x="6747" y="521"/>
                  </a:lnTo>
                  <a:lnTo>
                    <a:pt x="7091" y="521"/>
                  </a:lnTo>
                  <a:lnTo>
                    <a:pt x="7163" y="700"/>
                  </a:lnTo>
                  <a:lnTo>
                    <a:pt x="7274" y="700"/>
                  </a:lnTo>
                  <a:close/>
                  <a:moveTo>
                    <a:pt x="7058" y="441"/>
                  </a:moveTo>
                  <a:lnTo>
                    <a:pt x="6781" y="441"/>
                  </a:lnTo>
                  <a:lnTo>
                    <a:pt x="6919" y="97"/>
                  </a:lnTo>
                  <a:lnTo>
                    <a:pt x="7058" y="44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303030"/>
                </a:solidFill>
                <a:cs typeface="Arial" charset="0"/>
              </a:endParaRPr>
            </a:p>
          </p:txBody>
        </p:sp>
      </p:grpSp>
      <p:pic>
        <p:nvPicPr>
          <p:cNvPr id="1033" name="Picture 11" descr="SHORT_THL_LOGO_WEB_186x80px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12813"/>
          <a:stretch>
            <a:fillRect/>
          </a:stretch>
        </p:blipFill>
        <p:spPr bwMode="auto">
          <a:xfrm>
            <a:off x="152400" y="5994400"/>
            <a:ext cx="152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58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</a:defRPr>
      </a:lvl9pPr>
    </p:titleStyle>
    <p:bodyStyle>
      <a:lvl1pPr marL="357188" indent="-357188" algn="l" rtl="0" eaLnBrk="0" fontAlgn="base" hangingPunct="0">
        <a:lnSpc>
          <a:spcPct val="95000"/>
        </a:lnSpc>
        <a:spcBef>
          <a:spcPts val="9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5113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900113" indent="-274638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3pPr>
      <a:lvl4pPr marL="1165225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30338" indent="-265113" algn="l" rtl="0" eaLnBrk="0" fontAlgn="base" hangingPunct="0">
        <a:lnSpc>
          <a:spcPct val="95000"/>
        </a:lnSpc>
        <a:spcBef>
          <a:spcPts val="538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82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0654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5226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979863" indent="-265113" algn="l" rtl="0" eaLnBrk="1" fontAlgn="base" hangingPunct="1">
        <a:lnSpc>
          <a:spcPct val="85000"/>
        </a:lnSpc>
        <a:spcBef>
          <a:spcPct val="25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85800" y="1629978"/>
            <a:ext cx="7772400" cy="1470025"/>
          </a:xfrm>
        </p:spPr>
        <p:txBody>
          <a:bodyPr/>
          <a:lstStyle/>
          <a:p>
            <a:r>
              <a:rPr lang="fi-FI" b="1" dirty="0"/>
              <a:t>Diskussion om olagliga droger</a:t>
            </a:r>
            <a:endParaRPr lang="sv-FI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32" y="3100003"/>
            <a:ext cx="6159643" cy="26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1624632" y="5736495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prstClr val="black"/>
                </a:solidFill>
              </a:rPr>
              <a:t>Bild: Tussitaikurit</a:t>
            </a:r>
            <a:endParaRPr lang="sv-FI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28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Designerdroger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Fundera i gruppen:</a:t>
            </a:r>
          </a:p>
          <a:p>
            <a:r>
              <a:rPr dirty="0"/>
              <a:t>Vad är designerdroger?</a:t>
            </a:r>
          </a:p>
          <a:p>
            <a:r>
              <a:rPr dirty="0"/>
              <a:t>Varför har de kommit på marknaden?</a:t>
            </a:r>
          </a:p>
          <a:p>
            <a:r>
              <a:rPr dirty="0"/>
              <a:t>Varför kan de vara skadligare än kända droger? </a:t>
            </a:r>
            <a:endParaRPr lang="sv-FI" dirty="0">
              <a:solidFill>
                <a:srgbClr val="FF0000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110" y="3953829"/>
            <a:ext cx="3201850" cy="21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8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Vilka straffrättsliga följder kan droganvändning ha?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1600200"/>
            <a:ext cx="7691120" cy="4525963"/>
          </a:xfrm>
        </p:spPr>
        <p:txBody>
          <a:bodyPr/>
          <a:lstStyle/>
          <a:p>
            <a:r>
              <a:rPr dirty="0"/>
              <a:t>Bestraffas ungdomar annorlunda?</a:t>
            </a:r>
          </a:p>
          <a:p>
            <a:r>
              <a:rPr dirty="0"/>
              <a:t>Hur kan ett straff påverka livet senare?</a:t>
            </a:r>
          </a:p>
          <a:p>
            <a:r>
              <a:rPr dirty="0"/>
              <a:t>Hur anser ni att förhållningssättet gentemot droganvändare är?</a:t>
            </a:r>
          </a:p>
          <a:p>
            <a:r>
              <a:rPr dirty="0"/>
              <a:t>Hur tycker ni att de borde hjälpas?</a:t>
            </a:r>
          </a:p>
          <a:p>
            <a:endParaRPr lang="sv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477" y="4295158"/>
            <a:ext cx="3025523" cy="193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86" y="2484783"/>
            <a:ext cx="7722914" cy="338251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Droger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Vilka olagliga droger känner ni till?</a:t>
            </a:r>
          </a:p>
          <a:p>
            <a:r>
              <a:rPr dirty="0"/>
              <a:t>På vilka olika sätt används droger?</a:t>
            </a:r>
          </a:p>
          <a:p>
            <a:r>
              <a:rPr dirty="0"/>
              <a:t>Varifrån kommer droger?</a:t>
            </a:r>
          </a:p>
          <a:p>
            <a:r>
              <a:rPr dirty="0"/>
              <a:t>Varför används droger?</a:t>
            </a:r>
          </a:p>
          <a:p>
            <a:pPr marL="0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36159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87" y="4542183"/>
            <a:ext cx="2921113" cy="1529313"/>
          </a:xfrm>
          <a:prstGeom prst="rect">
            <a:avLst/>
          </a:prstGeom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Klassificering av narkotika</a:t>
            </a:r>
            <a:endParaRPr lang="sv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dirty="0"/>
              <a:t>Stimulant</a:t>
            </a:r>
            <a:r>
              <a:rPr lang="fi-FI" dirty="0"/>
              <a:t>ia</a:t>
            </a:r>
            <a:endParaRPr dirty="0"/>
          </a:p>
          <a:p>
            <a:pPr lvl="1"/>
            <a:r>
              <a:rPr dirty="0"/>
              <a:t>Centralstimulerande preparat</a:t>
            </a:r>
          </a:p>
          <a:p>
            <a:pPr lvl="1"/>
            <a:r>
              <a:rPr dirty="0"/>
              <a:t>Den vanligaste effekten är uppiggande och energigivande</a:t>
            </a:r>
            <a:endParaRPr lang="sv-FI" dirty="0"/>
          </a:p>
          <a:p>
            <a:r>
              <a:rPr dirty="0"/>
              <a:t>Hallucinogener</a:t>
            </a:r>
          </a:p>
          <a:p>
            <a:pPr lvl="1"/>
            <a:r>
              <a:rPr dirty="0"/>
              <a:t>Utvidgar användarens medvetande- och känslotillstånd</a:t>
            </a:r>
          </a:p>
          <a:p>
            <a:pPr lvl="1"/>
            <a:r>
              <a:rPr dirty="0"/>
              <a:t>Förvränger sinnesintryck</a:t>
            </a:r>
          </a:p>
          <a:p>
            <a:r>
              <a:rPr dirty="0"/>
              <a:t>Opioider</a:t>
            </a:r>
            <a:endParaRPr lang="sv-FI" dirty="0"/>
          </a:p>
          <a:p>
            <a:pPr lvl="1"/>
            <a:r>
              <a:rPr dirty="0"/>
              <a:t>Förlamar det centrala nervsystemet</a:t>
            </a:r>
          </a:p>
          <a:p>
            <a:pPr lvl="1"/>
            <a:r>
              <a:rPr dirty="0"/>
              <a:t>Avslappnande och lugnande effekt</a:t>
            </a:r>
          </a:p>
          <a:p>
            <a:pPr lvl="1"/>
            <a:endParaRPr lang="sv-FI" dirty="0"/>
          </a:p>
          <a:p>
            <a:pPr marL="457200" lvl="1" indent="0">
              <a:buNone/>
            </a:pP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021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Klassificering av narkotika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Ellipsi 6"/>
          <p:cNvSpPr/>
          <p:nvPr/>
        </p:nvSpPr>
        <p:spPr>
          <a:xfrm>
            <a:off x="3647008" y="1917967"/>
            <a:ext cx="1755975" cy="1025495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/>
              <a:t>LSD</a:t>
            </a:r>
            <a:endParaRPr lang="sv-FI" dirty="0"/>
          </a:p>
        </p:txBody>
      </p:sp>
      <p:sp>
        <p:nvSpPr>
          <p:cNvPr id="8" name="Ellipsi 7"/>
          <p:cNvSpPr/>
          <p:nvPr/>
        </p:nvSpPr>
        <p:spPr>
          <a:xfrm>
            <a:off x="1875800" y="2741170"/>
            <a:ext cx="1521153" cy="1145136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/>
              <a:t>Ecstasy/</a:t>
            </a:r>
          </a:p>
          <a:p>
            <a:pPr algn="ctr"/>
            <a:r>
              <a:rPr dirty="0"/>
              <a:t>MDMA</a:t>
            </a:r>
            <a:endParaRPr lang="sv-FI" dirty="0"/>
          </a:p>
        </p:txBody>
      </p:sp>
      <p:sp>
        <p:nvSpPr>
          <p:cNvPr id="9" name="Ellipsi 8"/>
          <p:cNvSpPr/>
          <p:nvPr/>
        </p:nvSpPr>
        <p:spPr>
          <a:xfrm>
            <a:off x="139148" y="1847930"/>
            <a:ext cx="2266121" cy="974221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/>
              <a:t>Amfetamin</a:t>
            </a:r>
            <a:endParaRPr lang="sv-FI" dirty="0"/>
          </a:p>
        </p:txBody>
      </p:sp>
      <p:sp>
        <p:nvSpPr>
          <p:cNvPr id="11" name="Ellipsi 10"/>
          <p:cNvSpPr/>
          <p:nvPr/>
        </p:nvSpPr>
        <p:spPr>
          <a:xfrm>
            <a:off x="227767" y="3398807"/>
            <a:ext cx="1775481" cy="1207375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Kokain</a:t>
            </a:r>
            <a:endParaRPr lang="sv-FI" dirty="0">
              <a:solidFill>
                <a:schemeClr val="bg1"/>
              </a:solidFill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6524706" y="1847930"/>
            <a:ext cx="2212295" cy="1286138"/>
          </a:xfrm>
          <a:prstGeom prst="ellipse">
            <a:avLst/>
          </a:prstGeom>
          <a:solidFill>
            <a:srgbClr val="58A61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dirty="0">
                <a:solidFill>
                  <a:prstClr val="white"/>
                </a:solidFill>
              </a:rPr>
              <a:t>Buprenorfin</a:t>
            </a:r>
            <a:endParaRPr lang="sv-FI" dirty="0">
              <a:solidFill>
                <a:prstClr val="white"/>
              </a:solidFill>
            </a:endParaRPr>
          </a:p>
          <a:p>
            <a:pPr lvl="0" algn="ctr"/>
            <a:r>
              <a:rPr lang="fi-FI" dirty="0">
                <a:solidFill>
                  <a:prstClr val="white"/>
                </a:solidFill>
              </a:rPr>
              <a:t>(Subutex)</a:t>
            </a:r>
            <a:endParaRPr lang="sv-FI" dirty="0">
              <a:solidFill>
                <a:prstClr val="white"/>
              </a:solidFill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644929" y="4606182"/>
            <a:ext cx="7760135" cy="1019366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/>
              <a:t>Designerdroger</a:t>
            </a:r>
            <a:endParaRPr lang="sv-FI" sz="3200" dirty="0"/>
          </a:p>
        </p:txBody>
      </p:sp>
      <p:sp>
        <p:nvSpPr>
          <p:cNvPr id="4" name="Pyöristetty suorakulmio 3"/>
          <p:cNvSpPr/>
          <p:nvPr/>
        </p:nvSpPr>
        <p:spPr>
          <a:xfrm>
            <a:off x="290561" y="1277594"/>
            <a:ext cx="2264631" cy="452927"/>
          </a:xfrm>
          <a:prstGeom prst="roundRect">
            <a:avLst/>
          </a:prstGeom>
          <a:solidFill>
            <a:srgbClr val="F05A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err="1">
                <a:solidFill>
                  <a:schemeClr val="tx1"/>
                </a:solidFill>
              </a:rPr>
              <a:t>Stimulantia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3396953" y="1277595"/>
            <a:ext cx="2256089" cy="452927"/>
          </a:xfrm>
          <a:prstGeom prst="roundRect">
            <a:avLst/>
          </a:prstGeom>
          <a:solidFill>
            <a:srgbClr val="F05A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Hallucinogener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6" name="Pyöristetty suorakulmio 5"/>
          <p:cNvSpPr/>
          <p:nvPr/>
        </p:nvSpPr>
        <p:spPr>
          <a:xfrm>
            <a:off x="6474505" y="1277595"/>
            <a:ext cx="2262496" cy="452927"/>
          </a:xfrm>
          <a:prstGeom prst="roundRect">
            <a:avLst/>
          </a:prstGeom>
          <a:solidFill>
            <a:srgbClr val="F05A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Opioider</a:t>
            </a:r>
            <a:endParaRPr lang="sv-FI" b="1" dirty="0">
              <a:solidFill>
                <a:schemeClr val="tx1"/>
              </a:solidFill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3619140" y="3193988"/>
            <a:ext cx="1918060" cy="1153683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Psykedeliska svampar</a:t>
            </a:r>
            <a:endParaRPr lang="sv-FI" dirty="0">
              <a:solidFill>
                <a:schemeClr val="bg1"/>
              </a:solidFill>
            </a:endParaRPr>
          </a:p>
        </p:txBody>
      </p:sp>
      <p:sp>
        <p:nvSpPr>
          <p:cNvPr id="15" name="Ellipsi 14"/>
          <p:cNvSpPr/>
          <p:nvPr/>
        </p:nvSpPr>
        <p:spPr>
          <a:xfrm>
            <a:off x="6725230" y="3274952"/>
            <a:ext cx="1811245" cy="1222708"/>
          </a:xfrm>
          <a:prstGeom prst="ellipse">
            <a:avLst/>
          </a:prstGeom>
          <a:solidFill>
            <a:srgbClr val="58A6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dirty="0"/>
              <a:t>Heroin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576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4" grpId="0" animBg="1"/>
      <p:bldP spid="5" grpId="0" animBg="1"/>
      <p:bldP spid="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Gruppuppgift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Fundera på följande frågor i gruppen:</a:t>
            </a:r>
          </a:p>
          <a:p>
            <a:r>
              <a:rPr dirty="0"/>
              <a:t>Hurdana skadliga effekter kan </a:t>
            </a:r>
            <a:r>
              <a:rPr dirty="0" err="1"/>
              <a:t>olika</a:t>
            </a:r>
            <a:r>
              <a:rPr dirty="0"/>
              <a:t> </a:t>
            </a:r>
            <a:r>
              <a:rPr dirty="0" err="1"/>
              <a:t>droger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sätten</a:t>
            </a:r>
            <a:r>
              <a:rPr lang="fi-FI" dirty="0"/>
              <a:t> </a:t>
            </a:r>
            <a:r>
              <a:rPr lang="fi-FI" dirty="0" err="1"/>
              <a:t>man</a:t>
            </a:r>
            <a:r>
              <a:rPr lang="fi-FI" dirty="0"/>
              <a:t> </a:t>
            </a:r>
            <a:r>
              <a:rPr lang="fi-FI" dirty="0" err="1"/>
              <a:t>använder</a:t>
            </a:r>
            <a:r>
              <a:rPr lang="fi-FI" dirty="0"/>
              <a:t> </a:t>
            </a:r>
            <a:r>
              <a:rPr lang="fi-FI" dirty="0" err="1"/>
              <a:t>dem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åstadkomma</a:t>
            </a:r>
            <a:r>
              <a:rPr lang="fi-FI" dirty="0"/>
              <a:t> för </a:t>
            </a:r>
            <a:r>
              <a:rPr lang="fi-FI" dirty="0" err="1"/>
              <a:t>individen</a:t>
            </a:r>
            <a:r>
              <a:rPr dirty="0"/>
              <a:t>?</a:t>
            </a:r>
          </a:p>
          <a:p>
            <a:r>
              <a:rPr dirty="0"/>
              <a:t>Vilka problem medför det faktum att droger är olagliga?</a:t>
            </a:r>
          </a:p>
          <a:p>
            <a:r>
              <a:rPr dirty="0"/>
              <a:t>Vilka andra skadliga effekter kan droger ha för samhället och miljön?</a:t>
            </a:r>
          </a:p>
          <a:p>
            <a:r>
              <a:rPr dirty="0"/>
              <a:t>Hur ser situationen ut i Finland? Vilka substanser används mest och hur stort är problemet?</a:t>
            </a:r>
          </a:p>
          <a:p>
            <a:endParaRPr lang="sv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644" y="274638"/>
            <a:ext cx="2443236" cy="16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</a:t>
            </a:r>
            <a:r>
              <a:rPr dirty="0" err="1"/>
              <a:t>tatistik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missbruk</a:t>
            </a:r>
            <a:endParaRPr lang="sv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457200" y="6370983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Källa: THL</a:t>
            </a:r>
            <a:endParaRPr lang="sv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57200" y="1317028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Uppskattningsvis fanns det i Finland år 2012 ca 18 000 - 30 000 amfetamin- och </a:t>
            </a:r>
            <a:r>
              <a:rPr lang="sv-SE" dirty="0" err="1"/>
              <a:t>opioidmissbrukare</a:t>
            </a:r>
            <a:r>
              <a:rPr lang="sv-SE" dirty="0"/>
              <a:t>. I proportion till hela befolkningen betyder detta 0,55-0,90 procent av 15-64-åriga finländare. (</a:t>
            </a:r>
            <a:r>
              <a:rPr lang="sv-SE" dirty="0" err="1"/>
              <a:t>Ollgren</a:t>
            </a:r>
            <a:r>
              <a:rPr lang="sv-SE" dirty="0"/>
              <a:t> </a:t>
            </a:r>
            <a:r>
              <a:rPr lang="sv-SE" dirty="0" err="1"/>
              <a:t>ym</a:t>
            </a:r>
            <a:r>
              <a:rPr lang="sv-SE" dirty="0"/>
              <a:t>. 2014.) </a:t>
            </a:r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86" y="2315796"/>
            <a:ext cx="8918790" cy="32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12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5855"/>
            <a:ext cx="8229600" cy="1143000"/>
          </a:xfrm>
        </p:spPr>
        <p:txBody>
          <a:bodyPr>
            <a:normAutofit/>
          </a:bodyPr>
          <a:lstStyle/>
          <a:p>
            <a:r>
              <a:rPr dirty="0"/>
              <a:t>Situationen i Finland</a:t>
            </a:r>
            <a:endParaRPr lang="sv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944880"/>
            <a:ext cx="8686800" cy="5161280"/>
          </a:xfrm>
        </p:spPr>
      </p:pic>
    </p:spTree>
    <p:extLst>
      <p:ext uri="{BB962C8B-B14F-4D97-AF65-F5344CB8AC3E}">
        <p14:creationId xmlns:p14="http://schemas.microsoft.com/office/powerpoint/2010/main" val="284355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>
                <a:solidFill>
                  <a:schemeClr val="accent5"/>
                </a:solidFill>
              </a:rPr>
              <a:t>Direkta kostnader för drogrelaterade skador 2013, i miljoner euro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B135896-443F-4544-B6F1-7517F77824BF}" type="datetime1">
              <a:rPr lang="fi-FI" smtClean="0">
                <a:solidFill>
                  <a:srgbClr val="FFFFFF"/>
                </a:solidFill>
              </a:rPr>
              <a:pPr>
                <a:defRPr/>
              </a:pPr>
              <a:t>26.04.2017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6B6AD5-65AB-4041-8F6F-90DD1C527CEC}" type="slidenum">
              <a:rPr lang="fi-FI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sv-FI">
              <a:solidFill>
                <a:srgbClr val="FFFFFF"/>
              </a:solidFill>
            </a:endParaRPr>
          </a:p>
        </p:txBody>
      </p:sp>
      <p:sp>
        <p:nvSpPr>
          <p:cNvPr id="28678" name="Tekstiruutu 6"/>
          <p:cNvSpPr txBox="1">
            <a:spLocks noChangeArrowheads="1"/>
          </p:cNvSpPr>
          <p:nvPr/>
        </p:nvSpPr>
        <p:spPr bwMode="auto">
          <a:xfrm>
            <a:off x="1598613" y="5589588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 dirty="0">
                <a:solidFill>
                  <a:srgbClr val="303030"/>
                </a:solidFill>
              </a:rPr>
              <a:t>1) Minimi- </a:t>
            </a:r>
            <a:r>
              <a:rPr lang="fi-FI" altLang="fi-FI" sz="900" dirty="0" err="1">
                <a:solidFill>
                  <a:srgbClr val="303030"/>
                </a:solidFill>
              </a:rPr>
              <a:t>och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maximivärdet</a:t>
            </a:r>
            <a:r>
              <a:rPr lang="fi-FI" altLang="fi-FI" sz="900" dirty="0">
                <a:solidFill>
                  <a:srgbClr val="303030"/>
                </a:solidFill>
              </a:rPr>
              <a:t> för </a:t>
            </a:r>
            <a:r>
              <a:rPr lang="fi-FI" altLang="fi-FI" sz="900" dirty="0" err="1">
                <a:solidFill>
                  <a:srgbClr val="303030"/>
                </a:solidFill>
              </a:rPr>
              <a:t>kostnaderna</a:t>
            </a:r>
            <a:r>
              <a:rPr lang="fi-FI" altLang="fi-FI" sz="900" dirty="0">
                <a:solidFill>
                  <a:srgbClr val="303030"/>
                </a:solidFill>
              </a:rPr>
              <a:t> för </a:t>
            </a:r>
            <a:r>
              <a:rPr lang="fi-FI" altLang="fi-FI" sz="900" dirty="0" err="1">
                <a:solidFill>
                  <a:srgbClr val="303030"/>
                </a:solidFill>
              </a:rPr>
              <a:t>skadeverkningarna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är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kalkylvärden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och</a:t>
            </a:r>
            <a:r>
              <a:rPr lang="fi-FI" altLang="fi-FI" sz="900" dirty="0">
                <a:solidFill>
                  <a:srgbClr val="303030"/>
                </a:solidFill>
              </a:rPr>
              <a:t> de </a:t>
            </a:r>
            <a:r>
              <a:rPr lang="fi-FI" altLang="fi-FI" sz="900" dirty="0" err="1">
                <a:solidFill>
                  <a:srgbClr val="303030"/>
                </a:solidFill>
              </a:rPr>
              <a:t>faktiska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kostnaderna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antas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ligga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mellan</a:t>
            </a:r>
            <a:r>
              <a:rPr lang="fi-FI" altLang="fi-FI" sz="900" dirty="0">
                <a:solidFill>
                  <a:srgbClr val="303030"/>
                </a:solidFill>
              </a:rPr>
              <a:t> </a:t>
            </a:r>
            <a:r>
              <a:rPr lang="fi-FI" altLang="fi-FI" sz="900" dirty="0" err="1">
                <a:solidFill>
                  <a:srgbClr val="303030"/>
                </a:solidFill>
              </a:rPr>
              <a:t>dessa</a:t>
            </a:r>
            <a:r>
              <a:rPr lang="fi-FI" altLang="fi-FI" sz="900" dirty="0">
                <a:solidFill>
                  <a:srgbClr val="303030"/>
                </a:solidFill>
              </a:rPr>
              <a:t>.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 dirty="0">
              <a:solidFill>
                <a:srgbClr val="303030"/>
              </a:solidFill>
            </a:endParaRPr>
          </a:p>
        </p:txBody>
      </p:sp>
      <p:sp>
        <p:nvSpPr>
          <p:cNvPr id="28679" name="Tekstiruutu 7"/>
          <p:cNvSpPr txBox="1">
            <a:spLocks noChangeArrowheads="1"/>
          </p:cNvSpPr>
          <p:nvPr/>
        </p:nvSpPr>
        <p:spPr bwMode="auto">
          <a:xfrm>
            <a:off x="1724025" y="5876925"/>
            <a:ext cx="424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sz="900">
                <a:solidFill>
                  <a:srgbClr val="303030"/>
                </a:solidFill>
              </a:rPr>
              <a:t>Källa: Päihdehaittakustannukset</a:t>
            </a:r>
            <a:r>
              <a:rPr lang="fi-FI" altLang="fi-FI" sz="1000">
                <a:solidFill>
                  <a:srgbClr val="303030"/>
                </a:solidFill>
              </a:rPr>
              <a:t>. THL.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>
              <a:solidFill>
                <a:srgbClr val="303030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sv-FI" altLang="fi-FI" sz="900">
              <a:solidFill>
                <a:srgbClr val="303030"/>
              </a:solidFill>
            </a:endParaRP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40" y="1676401"/>
            <a:ext cx="7284719" cy="376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1" y="3418068"/>
            <a:ext cx="2415206" cy="24198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Droganvändare</a:t>
            </a:r>
            <a:endParaRPr lang="sv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7767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dirty="0"/>
              <a:t>Fundera på följande frågor i gruppen:</a:t>
            </a:r>
          </a:p>
          <a:p>
            <a:r>
              <a:rPr dirty="0"/>
              <a:t>Vem använder droger? </a:t>
            </a:r>
          </a:p>
          <a:p>
            <a:pPr lvl="1"/>
            <a:r>
              <a:rPr dirty="0"/>
              <a:t>Har alla droganvändare en likadan bakgrund?</a:t>
            </a:r>
          </a:p>
          <a:p>
            <a:r>
              <a:rPr dirty="0"/>
              <a:t>Hurdan droganvändning finns det?</a:t>
            </a:r>
          </a:p>
          <a:p>
            <a:pPr lvl="1"/>
            <a:r>
              <a:rPr dirty="0"/>
              <a:t>Är allt bruk missbruk? </a:t>
            </a:r>
          </a:p>
          <a:p>
            <a:pPr lvl="1"/>
            <a:r>
              <a:rPr dirty="0"/>
              <a:t>Var tycker ni att gränsen för problematiskt bruk går?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81801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l_fi_2014_4-3">
  <a:themeElements>
    <a:clrScheme name="THL 2014">
      <a:dk1>
        <a:srgbClr val="303030"/>
      </a:dk1>
      <a:lt1>
        <a:srgbClr val="FFFFFF"/>
      </a:lt1>
      <a:dk2>
        <a:srgbClr val="606060"/>
      </a:dk2>
      <a:lt2>
        <a:srgbClr val="F2F2F2"/>
      </a:lt2>
      <a:accent1>
        <a:srgbClr val="519B2F"/>
      </a:accent1>
      <a:accent2>
        <a:srgbClr val="079E9E"/>
      </a:accent2>
      <a:accent3>
        <a:srgbClr val="9171BC"/>
      </a:accent3>
      <a:accent4>
        <a:srgbClr val="BC4BA7"/>
      </a:accent4>
      <a:accent5>
        <a:srgbClr val="7BC143"/>
      </a:accent5>
      <a:accent6>
        <a:srgbClr val="6BC9C7"/>
      </a:accent6>
      <a:hlink>
        <a:srgbClr val="0060A6"/>
      </a:hlink>
      <a:folHlink>
        <a:srgbClr val="9171BC"/>
      </a:folHlink>
    </a:clrScheme>
    <a:fontScheme name="TH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L 1">
        <a:dk1>
          <a:srgbClr val="000000"/>
        </a:dk1>
        <a:lt1>
          <a:srgbClr val="FFFFFF"/>
        </a:lt1>
        <a:dk2>
          <a:srgbClr val="807F83"/>
        </a:dk2>
        <a:lt2>
          <a:srgbClr val="EEECE1"/>
        </a:lt2>
        <a:accent1>
          <a:srgbClr val="7BC143"/>
        </a:accent1>
        <a:accent2>
          <a:srgbClr val="6BC9C7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60B6B4"/>
        </a:accent6>
        <a:hlink>
          <a:srgbClr val="C1DF63"/>
        </a:hlink>
        <a:folHlink>
          <a:srgbClr val="5191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a44b24fcb6448ebc628b460284fa99 xmlns="8b25a0eb-6aee-482d-9e36-463e4a625073">
      <Terms xmlns="http://schemas.microsoft.com/office/infopath/2007/PartnerControls"/>
    </maa44b24fcb6448ebc628b460284fa99>
    <TaxCatchAll xmlns="8b25a0eb-6aee-482d-9e36-463e4a625073">
      <Value>6</Value>
      <Value>5</Value>
      <Value>7</Value>
    </TaxCatchAll>
    <ia1e4eaa4aaa42cf924070fd120c69a7 xmlns="8b25a0eb-6aee-482d-9e36-463e4a625073">
      <Terms xmlns="http://schemas.microsoft.com/office/infopath/2007/PartnerControls"/>
    </ia1e4eaa4aaa42cf924070fd120c69a7>
    <a8e037739f22464881271840dad1748a xmlns="8b25a0eb-6aee-482d-9e36-463e4a625073">
      <Terms xmlns="http://schemas.microsoft.com/office/infopath/2007/PartnerControls"/>
    </a8e037739f22464881271840dad1748a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HYT Dokumentti" ma:contentTypeID="0x010100740B35664B4D4340B9178BE3CEE18B320100A14CB7DFEB6E7E4091E9412545317A66" ma:contentTypeVersion="17" ma:contentTypeDescription="" ma:contentTypeScope="" ma:versionID="d19a245c46f6c64976a4efb5971a955b">
  <xsd:schema xmlns:xsd="http://www.w3.org/2001/XMLSchema" xmlns:xs="http://www.w3.org/2001/XMLSchema" xmlns:p="http://schemas.microsoft.com/office/2006/metadata/properties" xmlns:ns2="8b25a0eb-6aee-482d-9e36-463e4a625073" targetNamespace="http://schemas.microsoft.com/office/2006/metadata/properties" ma:root="true" ma:fieldsID="8ec97648e0e91e24b508be180bb10db7" ns2:_="">
    <xsd:import namespace="8b25a0eb-6aee-482d-9e36-463e4a62507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maa44b24fcb6448ebc628b460284fa99" minOccurs="0"/>
                <xsd:element ref="ns2:ia1e4eaa4aaa42cf924070fd120c69a7" minOccurs="0"/>
                <xsd:element ref="ns2:SharedWithUsers" minOccurs="0"/>
                <xsd:element ref="ns2:SharingHintHash" minOccurs="0"/>
                <xsd:element ref="ns2:SharedWithDetails" minOccurs="0"/>
                <xsd:element ref="ns2:a8e037739f22464881271840dad1748a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5a0eb-6aee-482d-9e36-463e4a625073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60a3a2b8-0144-44f0-a92d-1cd16757bef9}" ma:internalName="TaxCatchAll" ma:showField="CatchAllData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60a3a2b8-0144-44f0-a92d-1cd16757bef9}" ma:internalName="TaxCatchAllLabel" ma:readOnly="true" ma:showField="CatchAllDataLabel" ma:web="8b25a0eb-6aee-482d-9e36-463e4a6250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a44b24fcb6448ebc628b460284fa99" ma:index="10" nillable="true" ma:taxonomy="true" ma:internalName="maa44b24fcb6448ebc628b460284fa99" ma:taxonomyFieldName="Vapaat_x0020_avainsanat" ma:displayName="Vapaat avainsanat" ma:default="" ma:fieldId="{6aa44b24-fcb6-448e-bc62-8b460284fa99}" ma:taxonomyMulti="true" ma:sspId="b4acf277-c871-4cac-ba5b-0074ec657832" ma:termSetId="c8c6a368-f4a2-4fda-a9dd-20fff3e48ad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a1e4eaa4aaa42cf924070fd120c69a7" ma:index="12" nillable="true" ma:taxonomy="true" ma:internalName="ia1e4eaa4aaa42cf924070fd120c69a7" ma:taxonomyFieldName="Dokumentin_x0020_tyyppi" ma:displayName="Dokumentin tyyppi" ma:indexed="true" ma:default="" ma:fieldId="{2a1e4eaa-4aaa-42cf-9240-70fd120c69a7}" ma:sspId="b4acf277-c871-4cac-ba5b-0074ec657832" ma:termSetId="dd9f542b-ab43-4e9c-b9f8-ad763b8e860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Jakamisvihjeen hajautus" ma:internalName="SharingHintHash" ma:readOnly="true">
      <xsd:simpleType>
        <xsd:restriction base="dms:Text"/>
      </xsd:simpleType>
    </xsd:element>
    <xsd:element name="SharedWithDetails" ma:index="16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a8e037739f22464881271840dad1748a" ma:index="17" nillable="true" ma:taxonomy="true" ma:internalName="a8e037739f22464881271840dad1748a" ma:taxonomyFieldName="EHYT_x0020_Aihe" ma:displayName="EHYT Aihe" ma:readOnly="false" ma:default="" ma:fieldId="{a8e03773-9f22-4648-8127-1840dad1748a}" ma:taxonomyMulti="true" ma:sspId="b4acf277-c871-4cac-ba5b-0074ec657832" ma:termSetId="7869f83b-08b4-4911-a2e7-405e0ab3fc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19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976703-BBD9-4374-8CA5-66D86D7B91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01378-7741-4B48-9A6F-F35F0735BA0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8b25a0eb-6aee-482d-9e36-463e4a62507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5A03F8-CA37-456D-90E8-53AC9A89F7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25a0eb-6aee-482d-9e36-463e4a625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</TotalTime>
  <Words>382</Words>
  <Application>Microsoft Office PowerPoint</Application>
  <PresentationFormat>Näytössä katseltava diaesitys (4:3)</PresentationFormat>
  <Paragraphs>74</Paragraphs>
  <Slides>11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Office-teema</vt:lpstr>
      <vt:lpstr>thl_fi_2014_4-3</vt:lpstr>
      <vt:lpstr>Diskussion om olagliga droger</vt:lpstr>
      <vt:lpstr>Droger</vt:lpstr>
      <vt:lpstr>Klassificering av narkotika</vt:lpstr>
      <vt:lpstr>Klassificering av narkotika</vt:lpstr>
      <vt:lpstr>Gruppuppgift</vt:lpstr>
      <vt:lpstr>Statistik på missbruk</vt:lpstr>
      <vt:lpstr>Situationen i Finland</vt:lpstr>
      <vt:lpstr>Direkta kostnader för drogrelaterade skador 2013, i miljoner euro</vt:lpstr>
      <vt:lpstr>Droganvändare</vt:lpstr>
      <vt:lpstr>Designerdroger</vt:lpstr>
      <vt:lpstr>Vilka straffrättsliga följder kan droganvändning ha?</vt:lpstr>
    </vt:vector>
  </TitlesOfParts>
  <Company>Mainostoimisto SMOY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Pekka Palonkorpi</dc:creator>
  <cp:lastModifiedBy>Katarina Rehnström</cp:lastModifiedBy>
  <cp:revision>115</cp:revision>
  <dcterms:created xsi:type="dcterms:W3CDTF">2015-09-02T10:58:20Z</dcterms:created>
  <dcterms:modified xsi:type="dcterms:W3CDTF">2017-04-26T09:48:44Z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0x010100740B35664B4D4340B9178BE3CEE18B320100A14CB7DFEB6E7E4091E9412545317A66</vt:lpwstr>
  </property>
  <property fmtid="{D5CDD505-2E9C-101B-9397-08002B2CF9AE}" pid="3" name="fa779d4ac9104465a0b35c00929a1e86">
    <vt:lpwstr>Luonnos|5515d47d-45bc-4979-a976-cce269c3bccd</vt:lpwstr>
  </property>
  <property fmtid="{D5CDD505-2E9C-101B-9397-08002B2CF9AE}" pid="4" name="j4503adf8a2b47a6a02af0be5d44a3d3">
    <vt:lpwstr>Sisäinen|86f88d56-d83c-4b89-95d9-544aff120100</vt:lpwstr>
  </property>
  <property fmtid="{D5CDD505-2E9C-101B-9397-08002B2CF9AE}" pid="5" name="Vapaat avainsanat">
    <vt:lpwstr/>
  </property>
  <property fmtid="{D5CDD505-2E9C-101B-9397-08002B2CF9AE}" pid="6" name="Dokumentin tila">
    <vt:lpwstr>5;#Luonnos|5515d47d-45bc-4979-a976-cce269c3bccd</vt:lpwstr>
  </property>
  <property fmtid="{D5CDD505-2E9C-101B-9397-08002B2CF9AE}" pid="7" name="Sijainti">
    <vt:lpwstr>7;#Koulutyö|3a02af64-20ac-44fd-93e6-5ee59c14c5c5</vt:lpwstr>
  </property>
  <property fmtid="{D5CDD505-2E9C-101B-9397-08002B2CF9AE}" pid="8" name="Dokumentin tyyppi">
    <vt:lpwstr/>
  </property>
  <property fmtid="{D5CDD505-2E9C-101B-9397-08002B2CF9AE}" pid="9" name="la47d3aaa2a64b5b8f872218156bcd76">
    <vt:lpwstr>Koulutyö|3a02af64-20ac-44fd-93e6-5ee59c14c5c5</vt:lpwstr>
  </property>
  <property fmtid="{D5CDD505-2E9C-101B-9397-08002B2CF9AE}" pid="10" name="Kohderyhmä">
    <vt:lpwstr>6;#Sisäinen|86f88d56-d83c-4b89-95d9-544aff120100</vt:lpwstr>
  </property>
  <property fmtid="{D5CDD505-2E9C-101B-9397-08002B2CF9AE}" pid="11" name="EHYT Aihe">
    <vt:lpwstr/>
  </property>
</Properties>
</file>