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6" r:id="rId5"/>
  </p:sldMasterIdLst>
  <p:notesMasterIdLst>
    <p:notesMasterId r:id="rId33"/>
  </p:notesMasterIdLst>
  <p:sldIdLst>
    <p:sldId id="353" r:id="rId6"/>
    <p:sldId id="296" r:id="rId7"/>
    <p:sldId id="327" r:id="rId8"/>
    <p:sldId id="354" r:id="rId9"/>
    <p:sldId id="355" r:id="rId10"/>
    <p:sldId id="332" r:id="rId11"/>
    <p:sldId id="356" r:id="rId12"/>
    <p:sldId id="357" r:id="rId13"/>
    <p:sldId id="331" r:id="rId14"/>
    <p:sldId id="359" r:id="rId15"/>
    <p:sldId id="337" r:id="rId16"/>
    <p:sldId id="339" r:id="rId17"/>
    <p:sldId id="338" r:id="rId18"/>
    <p:sldId id="342" r:id="rId19"/>
    <p:sldId id="361" r:id="rId20"/>
    <p:sldId id="343" r:id="rId21"/>
    <p:sldId id="344" r:id="rId22"/>
    <p:sldId id="345" r:id="rId23"/>
    <p:sldId id="346" r:id="rId24"/>
    <p:sldId id="347" r:id="rId25"/>
    <p:sldId id="350" r:id="rId26"/>
    <p:sldId id="269" r:id="rId27"/>
    <p:sldId id="351" r:id="rId28"/>
    <p:sldId id="335" r:id="rId29"/>
    <p:sldId id="336" r:id="rId30"/>
    <p:sldId id="363" r:id="rId31"/>
    <p:sldId id="362" r:id="rId32"/>
  </p:sldIdLst>
  <p:sldSz cx="9144000" cy="6858000" type="screen4x3"/>
  <p:notesSz cx="6858000" cy="3276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a Piipponen" initials="MP" lastIdx="8" clrIdx="0">
    <p:extLst>
      <p:ext uri="{19B8F6BF-5375-455C-9EA6-DF929625EA0E}">
        <p15:presenceInfo xmlns:p15="http://schemas.microsoft.com/office/powerpoint/2012/main" userId="S::Mika.Piipponen@ehyt.fi::6400a194-2eb9-46a5-9c8c-9056931c579f" providerId="AD"/>
      </p:ext>
    </p:extLst>
  </p:cmAuthor>
  <p:cmAuthor id="2" name="Melissa Sukanen" initials="MS" lastIdx="1" clrIdx="1">
    <p:extLst>
      <p:ext uri="{19B8F6BF-5375-455C-9EA6-DF929625EA0E}">
        <p15:presenceInfo xmlns:p15="http://schemas.microsoft.com/office/powerpoint/2012/main" userId="S::melissa.sukanen@ehyt.fi::de2c0078-cc4a-46d5-89dc-c6497b6172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38E"/>
    <a:srgbClr val="599287"/>
    <a:srgbClr val="80C9C6"/>
    <a:srgbClr val="3EB49C"/>
    <a:srgbClr val="9CA6A4"/>
    <a:srgbClr val="AFE5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1FB14-5178-4848-B7F8-30B8E2768D05}" v="3" dt="2020-05-18T12:56:08.392"/>
    <p1510:client id="{3C6A1178-486C-4524-B360-051B0A752354}" v="2" dt="2020-04-29T08:51:00.960"/>
    <p1510:client id="{7485C155-0E80-4233-899D-1A840C62D396}" v="48" dt="2020-04-29T17:14:15.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6792" autoAdjust="0"/>
  </p:normalViewPr>
  <p:slideViewPr>
    <p:cSldViewPr snapToGrid="0">
      <p:cViewPr varScale="1">
        <p:scale>
          <a:sx n="18" d="100"/>
          <a:sy n="18" d="100"/>
        </p:scale>
        <p:origin x="268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Sukanen" userId="de2c0078-cc4a-46d5-89dc-c6497b6172a5" providerId="ADAL" clId="{7485C155-0E80-4233-899D-1A840C62D396}"/>
    <pc:docChg chg="undo custSel modSld">
      <pc:chgData name="Melissa Sukanen" userId="de2c0078-cc4a-46d5-89dc-c6497b6172a5" providerId="ADAL" clId="{7485C155-0E80-4233-899D-1A840C62D396}" dt="2020-04-29T17:14:15.014" v="636" actId="20577"/>
      <pc:docMkLst>
        <pc:docMk/>
      </pc:docMkLst>
      <pc:sldChg chg="modNotesTx">
        <pc:chgData name="Melissa Sukanen" userId="de2c0078-cc4a-46d5-89dc-c6497b6172a5" providerId="ADAL" clId="{7485C155-0E80-4233-899D-1A840C62D396}" dt="2020-04-29T17:12:33.655" v="632" actId="20577"/>
        <pc:sldMkLst>
          <pc:docMk/>
          <pc:sldMk cId="50453100" sldId="269"/>
        </pc:sldMkLst>
      </pc:sldChg>
      <pc:sldChg chg="modNotesTx">
        <pc:chgData name="Melissa Sukanen" userId="de2c0078-cc4a-46d5-89dc-c6497b6172a5" providerId="ADAL" clId="{7485C155-0E80-4233-899D-1A840C62D396}" dt="2020-04-29T16:45:44.402" v="321" actId="20577"/>
        <pc:sldMkLst>
          <pc:docMk/>
          <pc:sldMk cId="903622639" sldId="327"/>
        </pc:sldMkLst>
      </pc:sldChg>
      <pc:sldChg chg="modNotesTx">
        <pc:chgData name="Melissa Sukanen" userId="de2c0078-cc4a-46d5-89dc-c6497b6172a5" providerId="ADAL" clId="{7485C155-0E80-4233-899D-1A840C62D396}" dt="2020-04-29T16:53:54.007" v="477" actId="20577"/>
        <pc:sldMkLst>
          <pc:docMk/>
          <pc:sldMk cId="1807249184" sldId="331"/>
        </pc:sldMkLst>
      </pc:sldChg>
      <pc:sldChg chg="modNotesTx">
        <pc:chgData name="Melissa Sukanen" userId="de2c0078-cc4a-46d5-89dc-c6497b6172a5" providerId="ADAL" clId="{7485C155-0E80-4233-899D-1A840C62D396}" dt="2020-04-29T17:12:47.926" v="635" actId="113"/>
        <pc:sldMkLst>
          <pc:docMk/>
          <pc:sldMk cId="960024437" sldId="335"/>
        </pc:sldMkLst>
      </pc:sldChg>
      <pc:sldChg chg="modNotesTx">
        <pc:chgData name="Melissa Sukanen" userId="de2c0078-cc4a-46d5-89dc-c6497b6172a5" providerId="ADAL" clId="{7485C155-0E80-4233-899D-1A840C62D396}" dt="2020-04-29T17:14:15.014" v="636" actId="20577"/>
        <pc:sldMkLst>
          <pc:docMk/>
          <pc:sldMk cId="2910848586" sldId="336"/>
        </pc:sldMkLst>
      </pc:sldChg>
      <pc:sldChg chg="modNotesTx">
        <pc:chgData name="Melissa Sukanen" userId="de2c0078-cc4a-46d5-89dc-c6497b6172a5" providerId="ADAL" clId="{7485C155-0E80-4233-899D-1A840C62D396}" dt="2020-04-29T16:51:16.057" v="393" actId="113"/>
        <pc:sldMkLst>
          <pc:docMk/>
          <pc:sldMk cId="3889496788" sldId="337"/>
        </pc:sldMkLst>
      </pc:sldChg>
      <pc:sldChg chg="modNotesTx">
        <pc:chgData name="Melissa Sukanen" userId="de2c0078-cc4a-46d5-89dc-c6497b6172a5" providerId="ADAL" clId="{7485C155-0E80-4233-899D-1A840C62D396}" dt="2020-04-29T16:54:54.178" v="480" actId="20577"/>
        <pc:sldMkLst>
          <pc:docMk/>
          <pc:sldMk cId="2593966127" sldId="338"/>
        </pc:sldMkLst>
      </pc:sldChg>
      <pc:sldChg chg="modNotesTx">
        <pc:chgData name="Melissa Sukanen" userId="de2c0078-cc4a-46d5-89dc-c6497b6172a5" providerId="ADAL" clId="{7485C155-0E80-4233-899D-1A840C62D396}" dt="2020-04-29T16:54:03.796" v="478" actId="20577"/>
        <pc:sldMkLst>
          <pc:docMk/>
          <pc:sldMk cId="3630455173" sldId="339"/>
        </pc:sldMkLst>
      </pc:sldChg>
      <pc:sldChg chg="modNotesTx">
        <pc:chgData name="Melissa Sukanen" userId="de2c0078-cc4a-46d5-89dc-c6497b6172a5" providerId="ADAL" clId="{7485C155-0E80-4233-899D-1A840C62D396}" dt="2020-04-29T16:56:51.075" v="547" actId="20577"/>
        <pc:sldMkLst>
          <pc:docMk/>
          <pc:sldMk cId="4165742996" sldId="342"/>
        </pc:sldMkLst>
      </pc:sldChg>
      <pc:sldChg chg="modNotesTx">
        <pc:chgData name="Melissa Sukanen" userId="de2c0078-cc4a-46d5-89dc-c6497b6172a5" providerId="ADAL" clId="{7485C155-0E80-4233-899D-1A840C62D396}" dt="2020-04-29T16:59:01.178" v="563" actId="20577"/>
        <pc:sldMkLst>
          <pc:docMk/>
          <pc:sldMk cId="2989293505" sldId="343"/>
        </pc:sldMkLst>
      </pc:sldChg>
      <pc:sldChg chg="modNotesTx">
        <pc:chgData name="Melissa Sukanen" userId="de2c0078-cc4a-46d5-89dc-c6497b6172a5" providerId="ADAL" clId="{7485C155-0E80-4233-899D-1A840C62D396}" dt="2020-04-29T17:04:20.024" v="589" actId="20577"/>
        <pc:sldMkLst>
          <pc:docMk/>
          <pc:sldMk cId="1794163968" sldId="344"/>
        </pc:sldMkLst>
      </pc:sldChg>
      <pc:sldChg chg="modNotesTx">
        <pc:chgData name="Melissa Sukanen" userId="de2c0078-cc4a-46d5-89dc-c6497b6172a5" providerId="ADAL" clId="{7485C155-0E80-4233-899D-1A840C62D396}" dt="2020-04-29T17:06:39.872" v="609" actId="20577"/>
        <pc:sldMkLst>
          <pc:docMk/>
          <pc:sldMk cId="2653274984" sldId="345"/>
        </pc:sldMkLst>
      </pc:sldChg>
      <pc:sldChg chg="modNotesTx">
        <pc:chgData name="Melissa Sukanen" userId="de2c0078-cc4a-46d5-89dc-c6497b6172a5" providerId="ADAL" clId="{7485C155-0E80-4233-899D-1A840C62D396}" dt="2020-04-29T17:08:24.151" v="623" actId="20577"/>
        <pc:sldMkLst>
          <pc:docMk/>
          <pc:sldMk cId="1805173707" sldId="346"/>
        </pc:sldMkLst>
      </pc:sldChg>
      <pc:sldChg chg="modNotesTx">
        <pc:chgData name="Melissa Sukanen" userId="de2c0078-cc4a-46d5-89dc-c6497b6172a5" providerId="ADAL" clId="{7485C155-0E80-4233-899D-1A840C62D396}" dt="2020-04-29T17:04:08.767" v="587" actId="20577"/>
        <pc:sldMkLst>
          <pc:docMk/>
          <pc:sldMk cId="1120931787" sldId="347"/>
        </pc:sldMkLst>
      </pc:sldChg>
      <pc:sldChg chg="modNotesTx">
        <pc:chgData name="Melissa Sukanen" userId="de2c0078-cc4a-46d5-89dc-c6497b6172a5" providerId="ADAL" clId="{7485C155-0E80-4233-899D-1A840C62D396}" dt="2020-04-29T17:07:20.014" v="610" actId="20577"/>
        <pc:sldMkLst>
          <pc:docMk/>
          <pc:sldMk cId="1950016793" sldId="350"/>
        </pc:sldMkLst>
      </pc:sldChg>
      <pc:sldChg chg="modNotesTx">
        <pc:chgData name="Melissa Sukanen" userId="de2c0078-cc4a-46d5-89dc-c6497b6172a5" providerId="ADAL" clId="{7485C155-0E80-4233-899D-1A840C62D396}" dt="2020-04-29T17:12:18.230" v="629" actId="20577"/>
        <pc:sldMkLst>
          <pc:docMk/>
          <pc:sldMk cId="1240833832" sldId="351"/>
        </pc:sldMkLst>
      </pc:sldChg>
      <pc:sldChg chg="modNotesTx">
        <pc:chgData name="Melissa Sukanen" userId="de2c0078-cc4a-46d5-89dc-c6497b6172a5" providerId="ADAL" clId="{7485C155-0E80-4233-899D-1A840C62D396}" dt="2020-04-29T16:45:00.234" v="320" actId="20577"/>
        <pc:sldMkLst>
          <pc:docMk/>
          <pc:sldMk cId="4023616124" sldId="353"/>
        </pc:sldMkLst>
      </pc:sldChg>
      <pc:sldChg chg="modNotesTx">
        <pc:chgData name="Melissa Sukanen" userId="de2c0078-cc4a-46d5-89dc-c6497b6172a5" providerId="ADAL" clId="{7485C155-0E80-4233-899D-1A840C62D396}" dt="2020-04-29T17:05:54.794" v="595" actId="20577"/>
        <pc:sldMkLst>
          <pc:docMk/>
          <pc:sldMk cId="4255830352" sldId="354"/>
        </pc:sldMkLst>
      </pc:sldChg>
      <pc:sldChg chg="modNotesTx">
        <pc:chgData name="Melissa Sukanen" userId="de2c0078-cc4a-46d5-89dc-c6497b6172a5" providerId="ADAL" clId="{7485C155-0E80-4233-899D-1A840C62D396}" dt="2020-04-29T16:53:24.976" v="475" actId="113"/>
        <pc:sldMkLst>
          <pc:docMk/>
          <pc:sldMk cId="1653988034" sldId="356"/>
        </pc:sldMkLst>
      </pc:sldChg>
      <pc:sldChg chg="modNotesTx">
        <pc:chgData name="Melissa Sukanen" userId="de2c0078-cc4a-46d5-89dc-c6497b6172a5" providerId="ADAL" clId="{7485C155-0E80-4233-899D-1A840C62D396}" dt="2020-04-29T16:52:47.741" v="432" actId="20577"/>
        <pc:sldMkLst>
          <pc:docMk/>
          <pc:sldMk cId="3129086945" sldId="357"/>
        </pc:sldMkLst>
      </pc:sldChg>
      <pc:sldChg chg="modNotesTx">
        <pc:chgData name="Melissa Sukanen" userId="de2c0078-cc4a-46d5-89dc-c6497b6172a5" providerId="ADAL" clId="{7485C155-0E80-4233-899D-1A840C62D396}" dt="2020-04-29T16:52:21.409" v="403" actId="20577"/>
        <pc:sldMkLst>
          <pc:docMk/>
          <pc:sldMk cId="2337826779" sldId="359"/>
        </pc:sldMkLst>
      </pc:sldChg>
      <pc:sldChg chg="modNotesTx">
        <pc:chgData name="Melissa Sukanen" userId="de2c0078-cc4a-46d5-89dc-c6497b6172a5" providerId="ADAL" clId="{7485C155-0E80-4233-899D-1A840C62D396}" dt="2020-04-29T17:06:19.733" v="599" actId="20577"/>
        <pc:sldMkLst>
          <pc:docMk/>
          <pc:sldMk cId="3069860626" sldId="361"/>
        </pc:sldMkLst>
      </pc:sldChg>
      <pc:sldChg chg="addSp delSp mod">
        <pc:chgData name="Melissa Sukanen" userId="de2c0078-cc4a-46d5-89dc-c6497b6172a5" providerId="ADAL" clId="{7485C155-0E80-4233-899D-1A840C62D396}" dt="2020-04-29T08:55:56.453" v="1"/>
        <pc:sldMkLst>
          <pc:docMk/>
          <pc:sldMk cId="4247855977" sldId="363"/>
        </pc:sldMkLst>
        <pc:spChg chg="del">
          <ac:chgData name="Melissa Sukanen" userId="de2c0078-cc4a-46d5-89dc-c6497b6172a5" providerId="ADAL" clId="{7485C155-0E80-4233-899D-1A840C62D396}" dt="2020-04-29T08:55:52" v="0" actId="478"/>
          <ac:spMkLst>
            <pc:docMk/>
            <pc:sldMk cId="4247855977" sldId="363"/>
            <ac:spMk id="2" creationId="{10006DC4-2CF6-4E6F-894E-CE297F4FCE8F}"/>
          </ac:spMkLst>
        </pc:spChg>
        <pc:spChg chg="add">
          <ac:chgData name="Melissa Sukanen" userId="de2c0078-cc4a-46d5-89dc-c6497b6172a5" providerId="ADAL" clId="{7485C155-0E80-4233-899D-1A840C62D396}" dt="2020-04-29T08:55:56.453" v="1"/>
          <ac:spMkLst>
            <pc:docMk/>
            <pc:sldMk cId="4247855977" sldId="363"/>
            <ac:spMk id="3" creationId="{88CD9844-152C-45AE-8554-ABF722026D3D}"/>
          </ac:spMkLst>
        </pc:spChg>
        <pc:spChg chg="add">
          <ac:chgData name="Melissa Sukanen" userId="de2c0078-cc4a-46d5-89dc-c6497b6172a5" providerId="ADAL" clId="{7485C155-0E80-4233-899D-1A840C62D396}" dt="2020-04-29T08:55:56.453" v="1"/>
          <ac:spMkLst>
            <pc:docMk/>
            <pc:sldMk cId="4247855977" sldId="363"/>
            <ac:spMk id="4" creationId="{9A351492-9249-40E0-BF4D-A9E7F3CC6EE9}"/>
          </ac:spMkLst>
        </pc:spChg>
        <pc:spChg chg="add">
          <ac:chgData name="Melissa Sukanen" userId="de2c0078-cc4a-46d5-89dc-c6497b6172a5" providerId="ADAL" clId="{7485C155-0E80-4233-899D-1A840C62D396}" dt="2020-04-29T08:55:56.453" v="1"/>
          <ac:spMkLst>
            <pc:docMk/>
            <pc:sldMk cId="4247855977" sldId="363"/>
            <ac:spMk id="5" creationId="{68E1CB90-A7E1-4E9C-8839-174548324708}"/>
          </ac:spMkLst>
        </pc:spChg>
        <pc:picChg chg="add">
          <ac:chgData name="Melissa Sukanen" userId="de2c0078-cc4a-46d5-89dc-c6497b6172a5" providerId="ADAL" clId="{7485C155-0E80-4233-899D-1A840C62D396}" dt="2020-04-29T08:55:56.453" v="1"/>
          <ac:picMkLst>
            <pc:docMk/>
            <pc:sldMk cId="4247855977" sldId="363"/>
            <ac:picMk id="6" creationId="{62E00960-BBD7-4845-BDAC-28183CD8A3B0}"/>
          </ac:picMkLst>
        </pc:picChg>
        <pc:picChg chg="add">
          <ac:chgData name="Melissa Sukanen" userId="de2c0078-cc4a-46d5-89dc-c6497b6172a5" providerId="ADAL" clId="{7485C155-0E80-4233-899D-1A840C62D396}" dt="2020-04-29T08:55:56.453" v="1"/>
          <ac:picMkLst>
            <pc:docMk/>
            <pc:sldMk cId="4247855977" sldId="363"/>
            <ac:picMk id="7" creationId="{752B8F80-095D-480F-B60A-CF20A45AFA80}"/>
          </ac:picMkLst>
        </pc:picChg>
      </pc:sldChg>
    </pc:docChg>
  </pc:docChgLst>
  <pc:docChgLst>
    <pc:chgData name="Melissa Sukanen" userId="S::melissa.sukanen@ehyt.fi::de2c0078-cc4a-46d5-89dc-c6497b6172a5" providerId="AD" clId="Web-{F7B16BBC-AAFC-43EC-B873-2C70399D6D40}"/>
    <pc:docChg chg="modSld">
      <pc:chgData name="Melissa Sukanen" userId="S::melissa.sukanen@ehyt.fi::de2c0078-cc4a-46d5-89dc-c6497b6172a5" providerId="AD" clId="Web-{F7B16BBC-AAFC-43EC-B873-2C70399D6D40}" dt="2020-04-27T11:17:15.212" v="11"/>
      <pc:docMkLst>
        <pc:docMk/>
      </pc:docMkLst>
      <pc:sldChg chg="modNotes">
        <pc:chgData name="Melissa Sukanen" userId="S::melissa.sukanen@ehyt.fi::de2c0078-cc4a-46d5-89dc-c6497b6172a5" providerId="AD" clId="Web-{F7B16BBC-AAFC-43EC-B873-2C70399D6D40}" dt="2020-04-27T11:17:15.212" v="11"/>
        <pc:sldMkLst>
          <pc:docMk/>
          <pc:sldMk cId="4023616124" sldId="353"/>
        </pc:sldMkLst>
      </pc:sldChg>
    </pc:docChg>
  </pc:docChgLst>
  <pc:docChgLst>
    <pc:chgData name="Melissa Sukanen" userId="S::melissa.sukanen@ehyt.fi::de2c0078-cc4a-46d5-89dc-c6497b6172a5" providerId="AD" clId="Web-{7355636B-F87D-4EB2-8BCF-64D79D61E2DC}"/>
    <pc:docChg chg="modSld">
      <pc:chgData name="Melissa Sukanen" userId="S::melissa.sukanen@ehyt.fi::de2c0078-cc4a-46d5-89dc-c6497b6172a5" providerId="AD" clId="Web-{7355636B-F87D-4EB2-8BCF-64D79D61E2DC}" dt="2020-04-23T11:28:49.705" v="2" actId="20577"/>
      <pc:docMkLst>
        <pc:docMk/>
      </pc:docMkLst>
      <pc:sldChg chg="modSp">
        <pc:chgData name="Melissa Sukanen" userId="S::melissa.sukanen@ehyt.fi::de2c0078-cc4a-46d5-89dc-c6497b6172a5" providerId="AD" clId="Web-{7355636B-F87D-4EB2-8BCF-64D79D61E2DC}" dt="2020-04-23T11:28:49.705" v="2" actId="20577"/>
        <pc:sldMkLst>
          <pc:docMk/>
          <pc:sldMk cId="3069860626" sldId="361"/>
        </pc:sldMkLst>
        <pc:spChg chg="mod">
          <ac:chgData name="Melissa Sukanen" userId="S::melissa.sukanen@ehyt.fi::de2c0078-cc4a-46d5-89dc-c6497b6172a5" providerId="AD" clId="Web-{7355636B-F87D-4EB2-8BCF-64D79D61E2DC}" dt="2020-04-23T11:28:49.705" v="2" actId="20577"/>
          <ac:spMkLst>
            <pc:docMk/>
            <pc:sldMk cId="3069860626" sldId="361"/>
            <ac:spMk id="4" creationId="{9B3ED412-6AB3-4157-A92F-79BC55A7018B}"/>
          </ac:spMkLst>
        </pc:spChg>
      </pc:sldChg>
    </pc:docChg>
  </pc:docChgLst>
  <pc:docChgLst>
    <pc:chgData name="Melissa Sukanen" userId="S::melissa.sukanen@ehyt.fi::de2c0078-cc4a-46d5-89dc-c6497b6172a5" providerId="AD" clId="Web-{0FD1FB14-5178-4848-B7F8-30B8E2768D05}"/>
    <pc:docChg chg="modSld">
      <pc:chgData name="Melissa Sukanen" userId="S::melissa.sukanen@ehyt.fi::de2c0078-cc4a-46d5-89dc-c6497b6172a5" providerId="AD" clId="Web-{0FD1FB14-5178-4848-B7F8-30B8E2768D05}" dt="2020-05-18T12:56:05.329" v="23"/>
      <pc:docMkLst>
        <pc:docMk/>
      </pc:docMkLst>
      <pc:sldChg chg="modNotes">
        <pc:chgData name="Melissa Sukanen" userId="S::melissa.sukanen@ehyt.fi::de2c0078-cc4a-46d5-89dc-c6497b6172a5" providerId="AD" clId="Web-{0FD1FB14-5178-4848-B7F8-30B8E2768D05}" dt="2020-05-18T12:49:50.699" v="1"/>
        <pc:sldMkLst>
          <pc:docMk/>
          <pc:sldMk cId="1794163968" sldId="344"/>
        </pc:sldMkLst>
      </pc:sldChg>
      <pc:sldChg chg="modNotes">
        <pc:chgData name="Melissa Sukanen" userId="S::melissa.sukanen@ehyt.fi::de2c0078-cc4a-46d5-89dc-c6497b6172a5" providerId="AD" clId="Web-{0FD1FB14-5178-4848-B7F8-30B8E2768D05}" dt="2020-05-18T12:56:05.329" v="23"/>
        <pc:sldMkLst>
          <pc:docMk/>
          <pc:sldMk cId="4247855977" sldId="363"/>
        </pc:sldMkLst>
      </pc:sldChg>
    </pc:docChg>
  </pc:docChgLst>
  <pc:docChgLst>
    <pc:chgData name="kaisikki Pasanen" userId="S::kaisikki_outlook.com#ext#@ehytry.onmicrosoft.com::984ce9ae-2de2-4ef0-b1d2-c5d0050a0ae6" providerId="AD" clId="Web-{5CD70A5E-396F-44A7-885A-A81118E3D082}"/>
    <pc:docChg chg="addSld modSld">
      <pc:chgData name="kaisikki Pasanen" userId="S::kaisikki_outlook.com#ext#@ehytry.onmicrosoft.com::984ce9ae-2de2-4ef0-b1d2-c5d0050a0ae6" providerId="AD" clId="Web-{5CD70A5E-396F-44A7-885A-A81118E3D082}" dt="2020-04-22T10:05:16.434" v="7" actId="1076"/>
      <pc:docMkLst>
        <pc:docMk/>
      </pc:docMkLst>
      <pc:sldChg chg="addSp delSp modSp new mod modClrScheme chgLayout">
        <pc:chgData name="kaisikki Pasanen" userId="S::kaisikki_outlook.com#ext#@ehytry.onmicrosoft.com::984ce9ae-2de2-4ef0-b1d2-c5d0050a0ae6" providerId="AD" clId="Web-{5CD70A5E-396F-44A7-885A-A81118E3D082}" dt="2020-04-22T10:05:16.434" v="7" actId="1076"/>
        <pc:sldMkLst>
          <pc:docMk/>
          <pc:sldMk cId="2480079282" sldId="362"/>
        </pc:sldMkLst>
        <pc:spChg chg="del">
          <ac:chgData name="kaisikki Pasanen" userId="S::kaisikki_outlook.com#ext#@ehytry.onmicrosoft.com::984ce9ae-2de2-4ef0-b1d2-c5d0050a0ae6" providerId="AD" clId="Web-{5CD70A5E-396F-44A7-885A-A81118E3D082}" dt="2020-04-22T10:04:19.714" v="1"/>
          <ac:spMkLst>
            <pc:docMk/>
            <pc:sldMk cId="2480079282" sldId="362"/>
            <ac:spMk id="2" creationId="{022EF440-3BCA-4785-BF11-CDFE1C7E5512}"/>
          </ac:spMkLst>
        </pc:spChg>
        <pc:spChg chg="del">
          <ac:chgData name="kaisikki Pasanen" userId="S::kaisikki_outlook.com#ext#@ehytry.onmicrosoft.com::984ce9ae-2de2-4ef0-b1d2-c5d0050a0ae6" providerId="AD" clId="Web-{5CD70A5E-396F-44A7-885A-A81118E3D082}" dt="2020-04-22T10:04:22.308" v="2"/>
          <ac:spMkLst>
            <pc:docMk/>
            <pc:sldMk cId="2480079282" sldId="362"/>
            <ac:spMk id="3" creationId="{1E50B5F9-CD5A-4986-8877-2C9ECA60482D}"/>
          </ac:spMkLst>
        </pc:spChg>
        <pc:spChg chg="add mod">
          <ac:chgData name="kaisikki Pasanen" userId="S::kaisikki_outlook.com#ext#@ehytry.onmicrosoft.com::984ce9ae-2de2-4ef0-b1d2-c5d0050a0ae6" providerId="AD" clId="Web-{5CD70A5E-396F-44A7-885A-A81118E3D082}" dt="2020-04-22T10:05:16.434" v="7" actId="1076"/>
          <ac:spMkLst>
            <pc:docMk/>
            <pc:sldMk cId="2480079282" sldId="362"/>
            <ac:spMk id="4" creationId="{C84D1686-CE7A-43AD-9699-EF27F9CCCD57}"/>
          </ac:spMkLst>
        </pc:spChg>
        <pc:spChg chg="add">
          <ac:chgData name="kaisikki Pasanen" userId="S::kaisikki_outlook.com#ext#@ehytry.onmicrosoft.com::984ce9ae-2de2-4ef0-b1d2-c5d0050a0ae6" providerId="AD" clId="Web-{5CD70A5E-396F-44A7-885A-A81118E3D082}" dt="2020-04-22T10:04:23.714" v="3"/>
          <ac:spMkLst>
            <pc:docMk/>
            <pc:sldMk cId="2480079282" sldId="362"/>
            <ac:spMk id="6" creationId="{44EE1361-6554-4E29-B597-273A6CE48DC9}"/>
          </ac:spMkLst>
        </pc:spChg>
        <pc:spChg chg="add">
          <ac:chgData name="kaisikki Pasanen" userId="S::kaisikki_outlook.com#ext#@ehytry.onmicrosoft.com::984ce9ae-2de2-4ef0-b1d2-c5d0050a0ae6" providerId="AD" clId="Web-{5CD70A5E-396F-44A7-885A-A81118E3D082}" dt="2020-04-22T10:04:23.714" v="3"/>
          <ac:spMkLst>
            <pc:docMk/>
            <pc:sldMk cId="2480079282" sldId="362"/>
            <ac:spMk id="8" creationId="{CEFE1BA5-BFA5-47B0-AC3E-E95E9FB4F615}"/>
          </ac:spMkLst>
        </pc:spChg>
        <pc:spChg chg="add">
          <ac:chgData name="kaisikki Pasanen" userId="S::kaisikki_outlook.com#ext#@ehytry.onmicrosoft.com::984ce9ae-2de2-4ef0-b1d2-c5d0050a0ae6" providerId="AD" clId="Web-{5CD70A5E-396F-44A7-885A-A81118E3D082}" dt="2020-04-22T10:04:23.714" v="3"/>
          <ac:spMkLst>
            <pc:docMk/>
            <pc:sldMk cId="2480079282" sldId="362"/>
            <ac:spMk id="9" creationId="{AA95E596-76CB-48F2-BE4C-F9E0E9EF22F6}"/>
          </ac:spMkLst>
        </pc:spChg>
        <pc:spChg chg="add">
          <ac:chgData name="kaisikki Pasanen" userId="S::kaisikki_outlook.com#ext#@ehytry.onmicrosoft.com::984ce9ae-2de2-4ef0-b1d2-c5d0050a0ae6" providerId="AD" clId="Web-{5CD70A5E-396F-44A7-885A-A81118E3D082}" dt="2020-04-22T10:04:23.714" v="3"/>
          <ac:spMkLst>
            <pc:docMk/>
            <pc:sldMk cId="2480079282" sldId="362"/>
            <ac:spMk id="12" creationId="{5F18B7DC-D123-4B14-8245-7609F720A3B8}"/>
          </ac:spMkLst>
        </pc:spChg>
        <pc:spChg chg="add">
          <ac:chgData name="kaisikki Pasanen" userId="S::kaisikki_outlook.com#ext#@ehytry.onmicrosoft.com::984ce9ae-2de2-4ef0-b1d2-c5d0050a0ae6" providerId="AD" clId="Web-{5CD70A5E-396F-44A7-885A-A81118E3D082}" dt="2020-04-22T10:04:23.714" v="3"/>
          <ac:spMkLst>
            <pc:docMk/>
            <pc:sldMk cId="2480079282" sldId="362"/>
            <ac:spMk id="13" creationId="{1D12EEE7-5B09-4058-A995-762D7FE8B7B2}"/>
          </ac:spMkLst>
        </pc:spChg>
        <pc:spChg chg="add">
          <ac:chgData name="kaisikki Pasanen" userId="S::kaisikki_outlook.com#ext#@ehytry.onmicrosoft.com::984ce9ae-2de2-4ef0-b1d2-c5d0050a0ae6" providerId="AD" clId="Web-{5CD70A5E-396F-44A7-885A-A81118E3D082}" dt="2020-04-22T10:04:23.714" v="3"/>
          <ac:spMkLst>
            <pc:docMk/>
            <pc:sldMk cId="2480079282" sldId="362"/>
            <ac:spMk id="14" creationId="{2CCC1D4B-00C7-4E15-ABFC-6C04EB994BDE}"/>
          </ac:spMkLst>
        </pc:spChg>
        <pc:spChg chg="add del mod ord">
          <ac:chgData name="kaisikki Pasanen" userId="S::kaisikki_outlook.com#ext#@ehytry.onmicrosoft.com::984ce9ae-2de2-4ef0-b1d2-c5d0050a0ae6" providerId="AD" clId="Web-{5CD70A5E-396F-44A7-885A-A81118E3D082}" dt="2020-04-22T10:05:05.746" v="5"/>
          <ac:spMkLst>
            <pc:docMk/>
            <pc:sldMk cId="2480079282" sldId="362"/>
            <ac:spMk id="15" creationId="{87A52BD4-3B74-4BF1-A6DC-3543FAF915D8}"/>
          </ac:spMkLst>
        </pc:spChg>
        <pc:picChg chg="add">
          <ac:chgData name="kaisikki Pasanen" userId="S::kaisikki_outlook.com#ext#@ehytry.onmicrosoft.com::984ce9ae-2de2-4ef0-b1d2-c5d0050a0ae6" providerId="AD" clId="Web-{5CD70A5E-396F-44A7-885A-A81118E3D082}" dt="2020-04-22T10:04:23.714" v="3"/>
          <ac:picMkLst>
            <pc:docMk/>
            <pc:sldMk cId="2480079282" sldId="362"/>
            <ac:picMk id="5" creationId="{9E75F8EA-E1B4-4C07-966D-67F82009E746}"/>
          </ac:picMkLst>
        </pc:picChg>
        <pc:picChg chg="add">
          <ac:chgData name="kaisikki Pasanen" userId="S::kaisikki_outlook.com#ext#@ehytry.onmicrosoft.com::984ce9ae-2de2-4ef0-b1d2-c5d0050a0ae6" providerId="AD" clId="Web-{5CD70A5E-396F-44A7-885A-A81118E3D082}" dt="2020-04-22T10:04:23.714" v="3"/>
          <ac:picMkLst>
            <pc:docMk/>
            <pc:sldMk cId="2480079282" sldId="362"/>
            <ac:picMk id="7" creationId="{734A675E-E9FB-473F-8477-3136E62DDCDF}"/>
          </ac:picMkLst>
        </pc:picChg>
        <pc:picChg chg="add">
          <ac:chgData name="kaisikki Pasanen" userId="S::kaisikki_outlook.com#ext#@ehytry.onmicrosoft.com::984ce9ae-2de2-4ef0-b1d2-c5d0050a0ae6" providerId="AD" clId="Web-{5CD70A5E-396F-44A7-885A-A81118E3D082}" dt="2020-04-22T10:04:23.714" v="3"/>
          <ac:picMkLst>
            <pc:docMk/>
            <pc:sldMk cId="2480079282" sldId="362"/>
            <ac:picMk id="10" creationId="{DF1439AA-695E-461F-8B1F-A195BAED1627}"/>
          </ac:picMkLst>
        </pc:picChg>
        <pc:picChg chg="add">
          <ac:chgData name="kaisikki Pasanen" userId="S::kaisikki_outlook.com#ext#@ehytry.onmicrosoft.com::984ce9ae-2de2-4ef0-b1d2-c5d0050a0ae6" providerId="AD" clId="Web-{5CD70A5E-396F-44A7-885A-A81118E3D082}" dt="2020-04-22T10:04:23.714" v="3"/>
          <ac:picMkLst>
            <pc:docMk/>
            <pc:sldMk cId="2480079282" sldId="362"/>
            <ac:picMk id="11" creationId="{4D0D4F03-639C-4732-A066-548FFD9DC1CE}"/>
          </ac:picMkLst>
        </pc:picChg>
      </pc:sldChg>
    </pc:docChg>
  </pc:docChgLst>
  <pc:docChgLst>
    <pc:chgData name="Melissa Sukanen" userId="S::melissa.sukanen@ehyt.fi::de2c0078-cc4a-46d5-89dc-c6497b6172a5" providerId="AD" clId="Web-{B9E11174-426D-4B1E-A45E-04DBBA2EAE76}"/>
    <pc:docChg chg="addSld delSld modSld">
      <pc:chgData name="Melissa Sukanen" userId="S::melissa.sukanen@ehyt.fi::de2c0078-cc4a-46d5-89dc-c6497b6172a5" providerId="AD" clId="Web-{B9E11174-426D-4B1E-A45E-04DBBA2EAE76}" dt="2020-04-27T15:49:27.720" v="5" actId="14100"/>
      <pc:docMkLst>
        <pc:docMk/>
      </pc:docMkLst>
      <pc:sldChg chg="addSp modSp new">
        <pc:chgData name="Melissa Sukanen" userId="S::melissa.sukanen@ehyt.fi::de2c0078-cc4a-46d5-89dc-c6497b6172a5" providerId="AD" clId="Web-{B9E11174-426D-4B1E-A45E-04DBBA2EAE76}" dt="2020-04-27T15:49:27.720" v="5" actId="14100"/>
        <pc:sldMkLst>
          <pc:docMk/>
          <pc:sldMk cId="2332079540" sldId="362"/>
        </pc:sldMkLst>
        <pc:picChg chg="add mod">
          <ac:chgData name="Melissa Sukanen" userId="S::melissa.sukanen@ehyt.fi::de2c0078-cc4a-46d5-89dc-c6497b6172a5" providerId="AD" clId="Web-{B9E11174-426D-4B1E-A45E-04DBBA2EAE76}" dt="2020-04-27T15:49:27.720" v="5" actId="14100"/>
          <ac:picMkLst>
            <pc:docMk/>
            <pc:sldMk cId="2332079540" sldId="362"/>
            <ac:picMk id="2" creationId="{E1D87B50-685B-4125-AEA9-5564DDC3B05F}"/>
          </ac:picMkLst>
        </pc:picChg>
      </pc:sldChg>
      <pc:sldChg chg="del">
        <pc:chgData name="Melissa Sukanen" userId="S::melissa.sukanen@ehyt.fi::de2c0078-cc4a-46d5-89dc-c6497b6172a5" providerId="AD" clId="Web-{B9E11174-426D-4B1E-A45E-04DBBA2EAE76}" dt="2020-04-27T15:48:50.610" v="0"/>
        <pc:sldMkLst>
          <pc:docMk/>
          <pc:sldMk cId="2480079282" sldId="362"/>
        </pc:sldMkLst>
      </pc:sldChg>
    </pc:docChg>
  </pc:docChgLst>
  <pc:docChgLst>
    <pc:chgData name="kaisikki Pasanen" userId="S::kaisikki_outlook.com#ext#@ehytry.onmicrosoft.com::984ce9ae-2de2-4ef0-b1d2-c5d0050a0ae6" providerId="AD" clId="Web-{C4F0229E-B20A-43F7-A0FF-C36BE9292DCD}"/>
    <pc:docChg chg="modSld">
      <pc:chgData name="kaisikki Pasanen" userId="S::kaisikki_outlook.com#ext#@ehytry.onmicrosoft.com::984ce9ae-2de2-4ef0-b1d2-c5d0050a0ae6" providerId="AD" clId="Web-{C4F0229E-B20A-43F7-A0FF-C36BE9292DCD}" dt="2020-04-07T08:38:24.245" v="6"/>
      <pc:docMkLst>
        <pc:docMk/>
      </pc:docMkLst>
      <pc:sldChg chg="addSp delSp modSp">
        <pc:chgData name="kaisikki Pasanen" userId="S::kaisikki_outlook.com#ext#@ehytry.onmicrosoft.com::984ce9ae-2de2-4ef0-b1d2-c5d0050a0ae6" providerId="AD" clId="Web-{C4F0229E-B20A-43F7-A0FF-C36BE9292DCD}" dt="2020-04-07T08:38:24.245" v="6"/>
        <pc:sldMkLst>
          <pc:docMk/>
          <pc:sldMk cId="4023616124" sldId="353"/>
        </pc:sldMkLst>
        <pc:picChg chg="del">
          <ac:chgData name="kaisikki Pasanen" userId="S::kaisikki_outlook.com#ext#@ehytry.onmicrosoft.com::984ce9ae-2de2-4ef0-b1d2-c5d0050a0ae6" providerId="AD" clId="Web-{C4F0229E-B20A-43F7-A0FF-C36BE9292DCD}" dt="2020-04-07T08:37:32.935" v="0"/>
          <ac:picMkLst>
            <pc:docMk/>
            <pc:sldMk cId="4023616124" sldId="353"/>
            <ac:picMk id="2" creationId="{377B73DF-6F2B-4193-8A4C-5232CC5D3F89}"/>
          </ac:picMkLst>
        </pc:picChg>
        <pc:picChg chg="add mod">
          <ac:chgData name="kaisikki Pasanen" userId="S::kaisikki_outlook.com#ext#@ehytry.onmicrosoft.com::984ce9ae-2de2-4ef0-b1d2-c5d0050a0ae6" providerId="AD" clId="Web-{C4F0229E-B20A-43F7-A0FF-C36BE9292DCD}" dt="2020-04-07T08:38:24.245" v="6"/>
          <ac:picMkLst>
            <pc:docMk/>
            <pc:sldMk cId="4023616124" sldId="353"/>
            <ac:picMk id="3" creationId="{346F94E3-B66D-45AC-8EAD-4781F489FCFD}"/>
          </ac:picMkLst>
        </pc:picChg>
      </pc:sldChg>
    </pc:docChg>
  </pc:docChgLst>
  <pc:docChgLst>
    <pc:chgData name="kaisikki Pasanen" userId="S::kaisikki_outlook.com#ext#@ehytry.onmicrosoft.com::984ce9ae-2de2-4ef0-b1d2-c5d0050a0ae6" providerId="AD" clId="Web-{860661AB-C035-4E1A-9EA1-C43A3FB9C9E3}"/>
    <pc:docChg chg="modSld">
      <pc:chgData name="kaisikki Pasanen" userId="S::kaisikki_outlook.com#ext#@ehytry.onmicrosoft.com::984ce9ae-2de2-4ef0-b1d2-c5d0050a0ae6" providerId="AD" clId="Web-{860661AB-C035-4E1A-9EA1-C43A3FB9C9E3}" dt="2020-04-06T19:13:02.185" v="4" actId="14100"/>
      <pc:docMkLst>
        <pc:docMk/>
      </pc:docMkLst>
      <pc:sldChg chg="addSp delSp modSp">
        <pc:chgData name="kaisikki Pasanen" userId="S::kaisikki_outlook.com#ext#@ehytry.onmicrosoft.com::984ce9ae-2de2-4ef0-b1d2-c5d0050a0ae6" providerId="AD" clId="Web-{860661AB-C035-4E1A-9EA1-C43A3FB9C9E3}" dt="2020-04-06T19:13:02.185" v="4" actId="14100"/>
        <pc:sldMkLst>
          <pc:docMk/>
          <pc:sldMk cId="4023616124" sldId="353"/>
        </pc:sldMkLst>
        <pc:picChg chg="add mod">
          <ac:chgData name="kaisikki Pasanen" userId="S::kaisikki_outlook.com#ext#@ehytry.onmicrosoft.com::984ce9ae-2de2-4ef0-b1d2-c5d0050a0ae6" providerId="AD" clId="Web-{860661AB-C035-4E1A-9EA1-C43A3FB9C9E3}" dt="2020-04-06T19:13:02.185" v="4" actId="14100"/>
          <ac:picMkLst>
            <pc:docMk/>
            <pc:sldMk cId="4023616124" sldId="353"/>
            <ac:picMk id="2" creationId="{377B73DF-6F2B-4193-8A4C-5232CC5D3F89}"/>
          </ac:picMkLst>
        </pc:picChg>
        <pc:picChg chg="del">
          <ac:chgData name="kaisikki Pasanen" userId="S::kaisikki_outlook.com#ext#@ehytry.onmicrosoft.com::984ce9ae-2de2-4ef0-b1d2-c5d0050a0ae6" providerId="AD" clId="Web-{860661AB-C035-4E1A-9EA1-C43A3FB9C9E3}" dt="2020-04-06T19:12:18.279" v="0"/>
          <ac:picMkLst>
            <pc:docMk/>
            <pc:sldMk cId="4023616124" sldId="353"/>
            <ac:picMk id="4" creationId="{8441D26D-B248-46E2-A9CC-C04FA6C03949}"/>
          </ac:picMkLst>
        </pc:picChg>
      </pc:sldChg>
    </pc:docChg>
  </pc:docChgLst>
  <pc:docChgLst>
    <pc:chgData name="Melissa Sukanen" userId="S::melissa.sukanen@ehyt.fi::de2c0078-cc4a-46d5-89dc-c6497b6172a5" providerId="AD" clId="Web-{3C6A1178-486C-4524-B360-051B0A752354}"/>
    <pc:docChg chg="addSld sldOrd">
      <pc:chgData name="Melissa Sukanen" userId="S::melissa.sukanen@ehyt.fi::de2c0078-cc4a-46d5-89dc-c6497b6172a5" providerId="AD" clId="Web-{3C6A1178-486C-4524-B360-051B0A752354}" dt="2020-04-29T08:51:00.960" v="1"/>
      <pc:docMkLst>
        <pc:docMk/>
      </pc:docMkLst>
      <pc:sldChg chg="new ord">
        <pc:chgData name="Melissa Sukanen" userId="S::melissa.sukanen@ehyt.fi::de2c0078-cc4a-46d5-89dc-c6497b6172a5" providerId="AD" clId="Web-{3C6A1178-486C-4524-B360-051B0A752354}" dt="2020-04-29T08:51:00.960" v="1"/>
        <pc:sldMkLst>
          <pc:docMk/>
          <pc:sldMk cId="4247855977" sldId="363"/>
        </pc:sldMkLst>
      </pc:sldChg>
    </pc:docChg>
  </pc:docChgLst>
  <pc:docChgLst>
    <pc:chgData name="Melissa Sukanen" userId="S::melissa.sukanen@ehyt.fi::de2c0078-cc4a-46d5-89dc-c6497b6172a5" providerId="AD" clId="Web-{5EDDE098-C485-4F60-9A40-8B22D043DB3C}"/>
    <pc:docChg chg="modSld">
      <pc:chgData name="Melissa Sukanen" userId="S::melissa.sukanen@ehyt.fi::de2c0078-cc4a-46d5-89dc-c6497b6172a5" providerId="AD" clId="Web-{5EDDE098-C485-4F60-9A40-8B22D043DB3C}" dt="2020-04-22T12:56:09.070" v="4" actId="20577"/>
      <pc:docMkLst>
        <pc:docMk/>
      </pc:docMkLst>
      <pc:sldChg chg="modSp">
        <pc:chgData name="Melissa Sukanen" userId="S::melissa.sukanen@ehyt.fi::de2c0078-cc4a-46d5-89dc-c6497b6172a5" providerId="AD" clId="Web-{5EDDE098-C485-4F60-9A40-8B22D043DB3C}" dt="2020-04-22T12:56:09.070" v="4" actId="20577"/>
        <pc:sldMkLst>
          <pc:docMk/>
          <pc:sldMk cId="1950016793" sldId="350"/>
        </pc:sldMkLst>
        <pc:spChg chg="mod">
          <ac:chgData name="Melissa Sukanen" userId="S::melissa.sukanen@ehyt.fi::de2c0078-cc4a-46d5-89dc-c6497b6172a5" providerId="AD" clId="Web-{5EDDE098-C485-4F60-9A40-8B22D043DB3C}" dt="2020-04-22T12:56:09.070" v="4" actId="20577"/>
          <ac:spMkLst>
            <pc:docMk/>
            <pc:sldMk cId="1950016793" sldId="350"/>
            <ac:spMk id="3" creationId="{D961C504-A9D3-47E3-A3C2-B38AFC0F73C8}"/>
          </ac:spMkLst>
        </pc:spChg>
      </pc:sldChg>
    </pc:docChg>
  </pc:docChgLst>
  <pc:docChgLst>
    <pc:chgData name="Melissa Sukanen" userId="S::melissa.sukanen@ehyt.fi::de2c0078-cc4a-46d5-89dc-c6497b6172a5" providerId="AD" clId="Web-{315E6671-BB5C-4BF8-9481-CAC3952D27C2}"/>
    <pc:docChg chg="delSld modSld">
      <pc:chgData name="Melissa Sukanen" userId="S::melissa.sukanen@ehyt.fi::de2c0078-cc4a-46d5-89dc-c6497b6172a5" providerId="AD" clId="Web-{315E6671-BB5C-4BF8-9481-CAC3952D27C2}" dt="2020-04-03T11:35:01.620" v="164" actId="20577"/>
      <pc:docMkLst>
        <pc:docMk/>
      </pc:docMkLst>
      <pc:sldChg chg="modSp">
        <pc:chgData name="Melissa Sukanen" userId="S::melissa.sukanen@ehyt.fi::de2c0078-cc4a-46d5-89dc-c6497b6172a5" providerId="AD" clId="Web-{315E6671-BB5C-4BF8-9481-CAC3952D27C2}" dt="2020-04-03T11:07:56.889" v="21" actId="1076"/>
        <pc:sldMkLst>
          <pc:docMk/>
          <pc:sldMk cId="3906144434" sldId="296"/>
        </pc:sldMkLst>
        <pc:spChg chg="mod">
          <ac:chgData name="Melissa Sukanen" userId="S::melissa.sukanen@ehyt.fi::de2c0078-cc4a-46d5-89dc-c6497b6172a5" providerId="AD" clId="Web-{315E6671-BB5C-4BF8-9481-CAC3952D27C2}" dt="2020-04-03T11:07:56.889" v="21" actId="1076"/>
          <ac:spMkLst>
            <pc:docMk/>
            <pc:sldMk cId="3906144434" sldId="296"/>
            <ac:spMk id="2" creationId="{98792160-AD6B-4320-A33E-EF3CBE9589F2}"/>
          </ac:spMkLst>
        </pc:spChg>
      </pc:sldChg>
      <pc:sldChg chg="modSp addCm">
        <pc:chgData name="Melissa Sukanen" userId="S::melissa.sukanen@ehyt.fi::de2c0078-cc4a-46d5-89dc-c6497b6172a5" providerId="AD" clId="Web-{315E6671-BB5C-4BF8-9481-CAC3952D27C2}" dt="2020-04-03T10:59:12.701" v="7"/>
        <pc:sldMkLst>
          <pc:docMk/>
          <pc:sldMk cId="903622639" sldId="327"/>
        </pc:sldMkLst>
        <pc:spChg chg="mod">
          <ac:chgData name="Melissa Sukanen" userId="S::melissa.sukanen@ehyt.fi::de2c0078-cc4a-46d5-89dc-c6497b6172a5" providerId="AD" clId="Web-{315E6671-BB5C-4BF8-9481-CAC3952D27C2}" dt="2020-04-03T10:58:36.966" v="6" actId="20577"/>
          <ac:spMkLst>
            <pc:docMk/>
            <pc:sldMk cId="903622639" sldId="327"/>
            <ac:spMk id="3" creationId="{7846D1D0-ECCE-4175-85E0-BB7A39859B03}"/>
          </ac:spMkLst>
        </pc:spChg>
      </pc:sldChg>
      <pc:sldChg chg="del">
        <pc:chgData name="Melissa Sukanen" userId="S::melissa.sukanen@ehyt.fi::de2c0078-cc4a-46d5-89dc-c6497b6172a5" providerId="AD" clId="Web-{315E6671-BB5C-4BF8-9481-CAC3952D27C2}" dt="2020-04-03T11:33:29.541" v="162"/>
        <pc:sldMkLst>
          <pc:docMk/>
          <pc:sldMk cId="1777941722" sldId="333"/>
        </pc:sldMkLst>
      </pc:sldChg>
      <pc:sldChg chg="modSp">
        <pc:chgData name="Melissa Sukanen" userId="S::melissa.sukanen@ehyt.fi::de2c0078-cc4a-46d5-89dc-c6497b6172a5" providerId="AD" clId="Web-{315E6671-BB5C-4BF8-9481-CAC3952D27C2}" dt="2020-04-03T11:31:53.463" v="158" actId="1076"/>
        <pc:sldMkLst>
          <pc:docMk/>
          <pc:sldMk cId="960024437" sldId="335"/>
        </pc:sldMkLst>
        <pc:spChg chg="mod">
          <ac:chgData name="Melissa Sukanen" userId="S::melissa.sukanen@ehyt.fi::de2c0078-cc4a-46d5-89dc-c6497b6172a5" providerId="AD" clId="Web-{315E6671-BB5C-4BF8-9481-CAC3952D27C2}" dt="2020-04-03T11:31:53.463" v="158" actId="1076"/>
          <ac:spMkLst>
            <pc:docMk/>
            <pc:sldMk cId="960024437" sldId="335"/>
            <ac:spMk id="2" creationId="{DB16DBC5-9E39-4270-B1D1-2EC92AF04CBD}"/>
          </ac:spMkLst>
        </pc:spChg>
        <pc:spChg chg="mod">
          <ac:chgData name="Melissa Sukanen" userId="S::melissa.sukanen@ehyt.fi::de2c0078-cc4a-46d5-89dc-c6497b6172a5" providerId="AD" clId="Web-{315E6671-BB5C-4BF8-9481-CAC3952D27C2}" dt="2020-04-03T11:31:49.057" v="157" actId="1076"/>
          <ac:spMkLst>
            <pc:docMk/>
            <pc:sldMk cId="960024437" sldId="335"/>
            <ac:spMk id="3" creationId="{96BD11DA-7104-4A3C-871D-F43CCEEFDF45}"/>
          </ac:spMkLst>
        </pc:spChg>
      </pc:sldChg>
      <pc:sldChg chg="modSp">
        <pc:chgData name="Melissa Sukanen" userId="S::melissa.sukanen@ehyt.fi::de2c0078-cc4a-46d5-89dc-c6497b6172a5" providerId="AD" clId="Web-{315E6671-BB5C-4BF8-9481-CAC3952D27C2}" dt="2020-04-03T11:35:01.620" v="164" actId="20577"/>
        <pc:sldMkLst>
          <pc:docMk/>
          <pc:sldMk cId="2910848586" sldId="336"/>
        </pc:sldMkLst>
        <pc:spChg chg="mod">
          <ac:chgData name="Melissa Sukanen" userId="S::melissa.sukanen@ehyt.fi::de2c0078-cc4a-46d5-89dc-c6497b6172a5" providerId="AD" clId="Web-{315E6671-BB5C-4BF8-9481-CAC3952D27C2}" dt="2020-04-03T11:33:12.401" v="159" actId="1076"/>
          <ac:spMkLst>
            <pc:docMk/>
            <pc:sldMk cId="2910848586" sldId="336"/>
            <ac:spMk id="2" creationId="{18ED0BA1-C7F6-48BE-967B-6B8B7C360D55}"/>
          </ac:spMkLst>
        </pc:spChg>
        <pc:spChg chg="mod">
          <ac:chgData name="Melissa Sukanen" userId="S::melissa.sukanen@ehyt.fi::de2c0078-cc4a-46d5-89dc-c6497b6172a5" providerId="AD" clId="Web-{315E6671-BB5C-4BF8-9481-CAC3952D27C2}" dt="2020-04-03T11:35:01.620" v="164" actId="20577"/>
          <ac:spMkLst>
            <pc:docMk/>
            <pc:sldMk cId="2910848586" sldId="336"/>
            <ac:spMk id="3" creationId="{291F984D-7ADA-4178-9AFA-BC69FE2D0821}"/>
          </ac:spMkLst>
        </pc:spChg>
      </pc:sldChg>
      <pc:sldChg chg="modSp">
        <pc:chgData name="Melissa Sukanen" userId="S::melissa.sukanen@ehyt.fi::de2c0078-cc4a-46d5-89dc-c6497b6172a5" providerId="AD" clId="Web-{315E6671-BB5C-4BF8-9481-CAC3952D27C2}" dt="2020-04-03T11:12:28.561" v="31" actId="20577"/>
        <pc:sldMkLst>
          <pc:docMk/>
          <pc:sldMk cId="3889496788" sldId="337"/>
        </pc:sldMkLst>
        <pc:spChg chg="mod">
          <ac:chgData name="Melissa Sukanen" userId="S::melissa.sukanen@ehyt.fi::de2c0078-cc4a-46d5-89dc-c6497b6172a5" providerId="AD" clId="Web-{315E6671-BB5C-4BF8-9481-CAC3952D27C2}" dt="2020-04-03T11:12:28.561" v="31" actId="20577"/>
          <ac:spMkLst>
            <pc:docMk/>
            <pc:sldMk cId="3889496788" sldId="337"/>
            <ac:spMk id="3" creationId="{03009DE1-E7D5-4DE8-8A69-94B6186AE83A}"/>
          </ac:spMkLst>
        </pc:spChg>
        <pc:picChg chg="mod">
          <ac:chgData name="Melissa Sukanen" userId="S::melissa.sukanen@ehyt.fi::de2c0078-cc4a-46d5-89dc-c6497b6172a5" providerId="AD" clId="Web-{315E6671-BB5C-4BF8-9481-CAC3952D27C2}" dt="2020-04-03T11:10:03.514" v="22" actId="1076"/>
          <ac:picMkLst>
            <pc:docMk/>
            <pc:sldMk cId="3889496788" sldId="337"/>
            <ac:picMk id="12" creationId="{040F949D-9C4B-46E1-A221-08AA2D4EA5E7}"/>
          </ac:picMkLst>
        </pc:picChg>
      </pc:sldChg>
      <pc:sldChg chg="modSp">
        <pc:chgData name="Melissa Sukanen" userId="S::melissa.sukanen@ehyt.fi::de2c0078-cc4a-46d5-89dc-c6497b6172a5" providerId="AD" clId="Web-{315E6671-BB5C-4BF8-9481-CAC3952D27C2}" dt="2020-04-03T11:13:13.061" v="33" actId="20577"/>
        <pc:sldMkLst>
          <pc:docMk/>
          <pc:sldMk cId="2593966127" sldId="338"/>
        </pc:sldMkLst>
        <pc:spChg chg="mod">
          <ac:chgData name="Melissa Sukanen" userId="S::melissa.sukanen@ehyt.fi::de2c0078-cc4a-46d5-89dc-c6497b6172a5" providerId="AD" clId="Web-{315E6671-BB5C-4BF8-9481-CAC3952D27C2}" dt="2020-04-03T11:13:13.061" v="33" actId="20577"/>
          <ac:spMkLst>
            <pc:docMk/>
            <pc:sldMk cId="2593966127" sldId="338"/>
            <ac:spMk id="2" creationId="{BAF752D0-1357-4E0F-BCDC-D0FF085FB632}"/>
          </ac:spMkLst>
        </pc:spChg>
      </pc:sldChg>
      <pc:sldChg chg="modSp">
        <pc:chgData name="Melissa Sukanen" userId="S::melissa.sukanen@ehyt.fi::de2c0078-cc4a-46d5-89dc-c6497b6172a5" providerId="AD" clId="Web-{315E6671-BB5C-4BF8-9481-CAC3952D27C2}" dt="2020-04-03T11:13:40.186" v="38" actId="20577"/>
        <pc:sldMkLst>
          <pc:docMk/>
          <pc:sldMk cId="4165742996" sldId="342"/>
        </pc:sldMkLst>
        <pc:spChg chg="mod">
          <ac:chgData name="Melissa Sukanen" userId="S::melissa.sukanen@ehyt.fi::de2c0078-cc4a-46d5-89dc-c6497b6172a5" providerId="AD" clId="Web-{315E6671-BB5C-4BF8-9481-CAC3952D27C2}" dt="2020-04-03T11:13:40.186" v="38" actId="20577"/>
          <ac:spMkLst>
            <pc:docMk/>
            <pc:sldMk cId="4165742996" sldId="342"/>
            <ac:spMk id="2" creationId="{035F13F4-7BB9-454F-BAA6-4D40154F07CC}"/>
          </ac:spMkLst>
        </pc:spChg>
        <pc:spChg chg="mod">
          <ac:chgData name="Melissa Sukanen" userId="S::melissa.sukanen@ehyt.fi::de2c0078-cc4a-46d5-89dc-c6497b6172a5" providerId="AD" clId="Web-{315E6671-BB5C-4BF8-9481-CAC3952D27C2}" dt="2020-04-03T11:13:21.030" v="34" actId="1076"/>
          <ac:spMkLst>
            <pc:docMk/>
            <pc:sldMk cId="4165742996" sldId="342"/>
            <ac:spMk id="5" creationId="{3C8C13FF-E4C1-4A48-AB91-69D6418FAF10}"/>
          </ac:spMkLst>
        </pc:spChg>
      </pc:sldChg>
      <pc:sldChg chg="modSp">
        <pc:chgData name="Melissa Sukanen" userId="S::melissa.sukanen@ehyt.fi::de2c0078-cc4a-46d5-89dc-c6497b6172a5" providerId="AD" clId="Web-{315E6671-BB5C-4BF8-9481-CAC3952D27C2}" dt="2020-04-03T11:20:52.804" v="127" actId="20577"/>
        <pc:sldMkLst>
          <pc:docMk/>
          <pc:sldMk cId="2989293505" sldId="343"/>
        </pc:sldMkLst>
        <pc:spChg chg="mod">
          <ac:chgData name="Melissa Sukanen" userId="S::melissa.sukanen@ehyt.fi::de2c0078-cc4a-46d5-89dc-c6497b6172a5" providerId="AD" clId="Web-{315E6671-BB5C-4BF8-9481-CAC3952D27C2}" dt="2020-04-03T11:20:52.804" v="127" actId="20577"/>
          <ac:spMkLst>
            <pc:docMk/>
            <pc:sldMk cId="2989293505" sldId="343"/>
            <ac:spMk id="3" creationId="{0E5029EE-B0BC-4DC5-AFCF-CE1342DAC359}"/>
          </ac:spMkLst>
        </pc:spChg>
      </pc:sldChg>
      <pc:sldChg chg="modSp">
        <pc:chgData name="Melissa Sukanen" userId="S::melissa.sukanen@ehyt.fi::de2c0078-cc4a-46d5-89dc-c6497b6172a5" providerId="AD" clId="Web-{315E6671-BB5C-4BF8-9481-CAC3952D27C2}" dt="2020-04-03T11:22:07.620" v="128" actId="20577"/>
        <pc:sldMkLst>
          <pc:docMk/>
          <pc:sldMk cId="1805173707" sldId="346"/>
        </pc:sldMkLst>
        <pc:spChg chg="mod">
          <ac:chgData name="Melissa Sukanen" userId="S::melissa.sukanen@ehyt.fi::de2c0078-cc4a-46d5-89dc-c6497b6172a5" providerId="AD" clId="Web-{315E6671-BB5C-4BF8-9481-CAC3952D27C2}" dt="2020-04-03T11:22:07.620" v="128" actId="20577"/>
          <ac:spMkLst>
            <pc:docMk/>
            <pc:sldMk cId="1805173707" sldId="346"/>
            <ac:spMk id="3" creationId="{0E5029EE-B0BC-4DC5-AFCF-CE1342DAC359}"/>
          </ac:spMkLst>
        </pc:spChg>
      </pc:sldChg>
      <pc:sldChg chg="modSp">
        <pc:chgData name="Melissa Sukanen" userId="S::melissa.sukanen@ehyt.fi::de2c0078-cc4a-46d5-89dc-c6497b6172a5" providerId="AD" clId="Web-{315E6671-BB5C-4BF8-9481-CAC3952D27C2}" dt="2020-04-03T11:23:06.394" v="130" actId="14100"/>
        <pc:sldMkLst>
          <pc:docMk/>
          <pc:sldMk cId="1120931787" sldId="347"/>
        </pc:sldMkLst>
        <pc:grpChg chg="mod">
          <ac:chgData name="Melissa Sukanen" userId="S::melissa.sukanen@ehyt.fi::de2c0078-cc4a-46d5-89dc-c6497b6172a5" providerId="AD" clId="Web-{315E6671-BB5C-4BF8-9481-CAC3952D27C2}" dt="2020-04-03T11:23:06.394" v="130" actId="14100"/>
          <ac:grpSpMkLst>
            <pc:docMk/>
            <pc:sldMk cId="1120931787" sldId="347"/>
            <ac:grpSpMk id="13" creationId="{BD00EB76-CA0A-46CF-9F95-40BF38FED49F}"/>
          </ac:grpSpMkLst>
        </pc:grpChg>
      </pc:sldChg>
      <pc:sldChg chg="del">
        <pc:chgData name="Melissa Sukanen" userId="S::melissa.sukanen@ehyt.fi::de2c0078-cc4a-46d5-89dc-c6497b6172a5" providerId="AD" clId="Web-{315E6671-BB5C-4BF8-9481-CAC3952D27C2}" dt="2020-04-03T11:33:24.557" v="161"/>
        <pc:sldMkLst>
          <pc:docMk/>
          <pc:sldMk cId="2743253545" sldId="348"/>
        </pc:sldMkLst>
      </pc:sldChg>
      <pc:sldChg chg="addSp delSp modSp">
        <pc:chgData name="Melissa Sukanen" userId="S::melissa.sukanen@ehyt.fi::de2c0078-cc4a-46d5-89dc-c6497b6172a5" providerId="AD" clId="Web-{315E6671-BB5C-4BF8-9481-CAC3952D27C2}" dt="2020-04-03T11:30:02.588" v="156"/>
        <pc:sldMkLst>
          <pc:docMk/>
          <pc:sldMk cId="1950016793" sldId="350"/>
        </pc:sldMkLst>
        <pc:spChg chg="add mod ord">
          <ac:chgData name="Melissa Sukanen" userId="S::melissa.sukanen@ehyt.fi::de2c0078-cc4a-46d5-89dc-c6497b6172a5" providerId="AD" clId="Web-{315E6671-BB5C-4BF8-9481-CAC3952D27C2}" dt="2020-04-03T11:26:35.182" v="154" actId="1076"/>
          <ac:spMkLst>
            <pc:docMk/>
            <pc:sldMk cId="1950016793" sldId="350"/>
            <ac:spMk id="12" creationId="{355AEE84-BAF2-4400-AE87-184D613F7C34}"/>
          </ac:spMkLst>
        </pc:spChg>
        <pc:spChg chg="mod">
          <ac:chgData name="Melissa Sukanen" userId="S::melissa.sukanen@ehyt.fi::de2c0078-cc4a-46d5-89dc-c6497b6172a5" providerId="AD" clId="Web-{315E6671-BB5C-4BF8-9481-CAC3952D27C2}" dt="2020-04-03T11:26:27.791" v="152" actId="1076"/>
          <ac:spMkLst>
            <pc:docMk/>
            <pc:sldMk cId="1950016793" sldId="350"/>
            <ac:spMk id="15" creationId="{0917C52F-3BF4-43D6-BDE0-23E468F48683}"/>
          </ac:spMkLst>
        </pc:spChg>
        <pc:spChg chg="del">
          <ac:chgData name="Melissa Sukanen" userId="S::melissa.sukanen@ehyt.fi::de2c0078-cc4a-46d5-89dc-c6497b6172a5" providerId="AD" clId="Web-{315E6671-BB5C-4BF8-9481-CAC3952D27C2}" dt="2020-04-03T11:24:32.291" v="134"/>
          <ac:spMkLst>
            <pc:docMk/>
            <pc:sldMk cId="1950016793" sldId="350"/>
            <ac:spMk id="25" creationId="{4CC0778A-322A-42F9-A54D-DDC9C63C65B1}"/>
          </ac:spMkLst>
        </pc:spChg>
        <pc:grpChg chg="add">
          <ac:chgData name="Melissa Sukanen" userId="S::melissa.sukanen@ehyt.fi::de2c0078-cc4a-46d5-89dc-c6497b6172a5" providerId="AD" clId="Web-{315E6671-BB5C-4BF8-9481-CAC3952D27C2}" dt="2020-04-03T11:30:02.588" v="156"/>
          <ac:grpSpMkLst>
            <pc:docMk/>
            <pc:sldMk cId="1950016793" sldId="350"/>
            <ac:grpSpMk id="4" creationId="{B00AB577-9EAB-450B-9BAB-B89327D94FFA}"/>
          </ac:grpSpMkLst>
        </pc:grpChg>
        <pc:grpChg chg="del mod">
          <ac:chgData name="Melissa Sukanen" userId="S::melissa.sukanen@ehyt.fi::de2c0078-cc4a-46d5-89dc-c6497b6172a5" providerId="AD" clId="Web-{315E6671-BB5C-4BF8-9481-CAC3952D27C2}" dt="2020-04-03T11:24:45.853" v="137"/>
          <ac:grpSpMkLst>
            <pc:docMk/>
            <pc:sldMk cId="1950016793" sldId="350"/>
            <ac:grpSpMk id="26" creationId="{44D1C9C2-D9CD-4CCD-870E-A6FB54C023F3}"/>
          </ac:grpSpMkLst>
        </pc:grpChg>
        <pc:picChg chg="mod topLvl">
          <ac:chgData name="Melissa Sukanen" userId="S::melissa.sukanen@ehyt.fi::de2c0078-cc4a-46d5-89dc-c6497b6172a5" providerId="AD" clId="Web-{315E6671-BB5C-4BF8-9481-CAC3952D27C2}" dt="2020-04-03T11:26:38.947" v="155" actId="1076"/>
          <ac:picMkLst>
            <pc:docMk/>
            <pc:sldMk cId="1950016793" sldId="350"/>
            <ac:picMk id="27" creationId="{6D4A3D94-5FEA-4906-947D-AFDAC379311A}"/>
          </ac:picMkLst>
        </pc:picChg>
        <pc:picChg chg="mod topLvl">
          <ac:chgData name="Melissa Sukanen" userId="S::melissa.sukanen@ehyt.fi::de2c0078-cc4a-46d5-89dc-c6497b6172a5" providerId="AD" clId="Web-{315E6671-BB5C-4BF8-9481-CAC3952D27C2}" dt="2020-04-03T11:26:30.760" v="153" actId="1076"/>
          <ac:picMkLst>
            <pc:docMk/>
            <pc:sldMk cId="1950016793" sldId="350"/>
            <ac:picMk id="28" creationId="{F047F02E-6BC6-4BE2-80A8-2F89A32A3537}"/>
          </ac:picMkLst>
        </pc:picChg>
        <pc:picChg chg="mod topLvl">
          <ac:chgData name="Melissa Sukanen" userId="S::melissa.sukanen@ehyt.fi::de2c0078-cc4a-46d5-89dc-c6497b6172a5" providerId="AD" clId="Web-{315E6671-BB5C-4BF8-9481-CAC3952D27C2}" dt="2020-04-03T11:24:53.916" v="140" actId="1076"/>
          <ac:picMkLst>
            <pc:docMk/>
            <pc:sldMk cId="1950016793" sldId="350"/>
            <ac:picMk id="29" creationId="{B4E87574-E9A4-4589-B42F-ACF600DE75D7}"/>
          </ac:picMkLst>
        </pc:picChg>
      </pc:sldChg>
      <pc:sldChg chg="modSp">
        <pc:chgData name="Melissa Sukanen" userId="S::melissa.sukanen@ehyt.fi::de2c0078-cc4a-46d5-89dc-c6497b6172a5" providerId="AD" clId="Web-{315E6671-BB5C-4BF8-9481-CAC3952D27C2}" dt="2020-04-03T11:11:29.170" v="27" actId="20577"/>
        <pc:sldMkLst>
          <pc:docMk/>
          <pc:sldMk cId="4023616124" sldId="353"/>
        </pc:sldMkLst>
        <pc:spChg chg="mod">
          <ac:chgData name="Melissa Sukanen" userId="S::melissa.sukanen@ehyt.fi::de2c0078-cc4a-46d5-89dc-c6497b6172a5" providerId="AD" clId="Web-{315E6671-BB5C-4BF8-9481-CAC3952D27C2}" dt="2020-04-03T11:11:29.170" v="27" actId="20577"/>
          <ac:spMkLst>
            <pc:docMk/>
            <pc:sldMk cId="4023616124" sldId="353"/>
            <ac:spMk id="8" creationId="{905F8EE6-07F6-411A-BC4B-21A6FE785429}"/>
          </ac:spMkLst>
        </pc:spChg>
      </pc:sldChg>
      <pc:sldChg chg="modSp">
        <pc:chgData name="Melissa Sukanen" userId="S::melissa.sukanen@ehyt.fi::de2c0078-cc4a-46d5-89dc-c6497b6172a5" providerId="AD" clId="Web-{315E6671-BB5C-4BF8-9481-CAC3952D27C2}" dt="2020-04-03T11:04:47.810" v="17" actId="1076"/>
        <pc:sldMkLst>
          <pc:docMk/>
          <pc:sldMk cId="1653988034" sldId="356"/>
        </pc:sldMkLst>
        <pc:spChg chg="mod">
          <ac:chgData name="Melissa Sukanen" userId="S::melissa.sukanen@ehyt.fi::de2c0078-cc4a-46d5-89dc-c6497b6172a5" providerId="AD" clId="Web-{315E6671-BB5C-4BF8-9481-CAC3952D27C2}" dt="2020-04-03T11:04:42.154" v="16" actId="1076"/>
          <ac:spMkLst>
            <pc:docMk/>
            <pc:sldMk cId="1653988034" sldId="356"/>
            <ac:spMk id="3" creationId="{C26EEE19-C77B-48F2-A45F-A32FB30CBE3D}"/>
          </ac:spMkLst>
        </pc:spChg>
        <pc:spChg chg="mod">
          <ac:chgData name="Melissa Sukanen" userId="S::melissa.sukanen@ehyt.fi::de2c0078-cc4a-46d5-89dc-c6497b6172a5" providerId="AD" clId="Web-{315E6671-BB5C-4BF8-9481-CAC3952D27C2}" dt="2020-04-03T11:04:47.810" v="17" actId="1076"/>
          <ac:spMkLst>
            <pc:docMk/>
            <pc:sldMk cId="1653988034" sldId="356"/>
            <ac:spMk id="4" creationId="{9745FE1F-39A1-43BF-B76A-A6E5686A6A0E}"/>
          </ac:spMkLst>
        </pc:spChg>
      </pc:sldChg>
      <pc:sldChg chg="modSp modNotes">
        <pc:chgData name="Melissa Sukanen" userId="S::melissa.sukanen@ehyt.fi::de2c0078-cc4a-46d5-89dc-c6497b6172a5" providerId="AD" clId="Web-{315E6671-BB5C-4BF8-9481-CAC3952D27C2}" dt="2020-04-03T11:20:25.735" v="125" actId="1076"/>
        <pc:sldMkLst>
          <pc:docMk/>
          <pc:sldMk cId="3069860626" sldId="361"/>
        </pc:sldMkLst>
        <pc:spChg chg="mod">
          <ac:chgData name="Melissa Sukanen" userId="S::melissa.sukanen@ehyt.fi::de2c0078-cc4a-46d5-89dc-c6497b6172a5" providerId="AD" clId="Web-{315E6671-BB5C-4BF8-9481-CAC3952D27C2}" dt="2020-04-03T11:14:00.358" v="40" actId="1076"/>
          <ac:spMkLst>
            <pc:docMk/>
            <pc:sldMk cId="3069860626" sldId="361"/>
            <ac:spMk id="3" creationId="{6E568267-6190-4D00-AFA7-B80DAF9CE07D}"/>
          </ac:spMkLst>
        </pc:spChg>
        <pc:spChg chg="mod">
          <ac:chgData name="Melissa Sukanen" userId="S::melissa.sukanen@ehyt.fi::de2c0078-cc4a-46d5-89dc-c6497b6172a5" providerId="AD" clId="Web-{315E6671-BB5C-4BF8-9481-CAC3952D27C2}" dt="2020-04-03T11:20:25.735" v="125" actId="1076"/>
          <ac:spMkLst>
            <pc:docMk/>
            <pc:sldMk cId="3069860626" sldId="361"/>
            <ac:spMk id="4" creationId="{9B3ED412-6AB3-4157-A92F-79BC55A7018B}"/>
          </ac:spMkLst>
        </pc:spChg>
      </pc:sldChg>
    </pc:docChg>
  </pc:docChgLst>
  <pc:docChgLst>
    <pc:chgData name="Melissa Sukanen" userId="S::melissa.sukanen@ehyt.fi::de2c0078-cc4a-46d5-89dc-c6497b6172a5" providerId="AD" clId="Web-{EDE5504F-DF56-48C5-9A17-8821649E1ED7}"/>
    <pc:docChg chg="modSld">
      <pc:chgData name="Melissa Sukanen" userId="S::melissa.sukanen@ehyt.fi::de2c0078-cc4a-46d5-89dc-c6497b6172a5" providerId="AD" clId="Web-{EDE5504F-DF56-48C5-9A17-8821649E1ED7}" dt="2020-04-14T16:01:38.717" v="25" actId="1076"/>
      <pc:docMkLst>
        <pc:docMk/>
      </pc:docMkLst>
      <pc:sldChg chg="modSp">
        <pc:chgData name="Melissa Sukanen" userId="S::melissa.sukanen@ehyt.fi::de2c0078-cc4a-46d5-89dc-c6497b6172a5" providerId="AD" clId="Web-{EDE5504F-DF56-48C5-9A17-8821649E1ED7}" dt="2020-04-14T16:00:10.184" v="19" actId="20577"/>
        <pc:sldMkLst>
          <pc:docMk/>
          <pc:sldMk cId="3889496788" sldId="337"/>
        </pc:sldMkLst>
        <pc:spChg chg="mod">
          <ac:chgData name="Melissa Sukanen" userId="S::melissa.sukanen@ehyt.fi::de2c0078-cc4a-46d5-89dc-c6497b6172a5" providerId="AD" clId="Web-{EDE5504F-DF56-48C5-9A17-8821649E1ED7}" dt="2020-04-14T16:00:10.184" v="19" actId="20577"/>
          <ac:spMkLst>
            <pc:docMk/>
            <pc:sldMk cId="3889496788" sldId="337"/>
            <ac:spMk id="3" creationId="{03009DE1-E7D5-4DE8-8A69-94B6186AE83A}"/>
          </ac:spMkLst>
        </pc:spChg>
      </pc:sldChg>
      <pc:sldChg chg="modSp">
        <pc:chgData name="Melissa Sukanen" userId="S::melissa.sukanen@ehyt.fi::de2c0078-cc4a-46d5-89dc-c6497b6172a5" providerId="AD" clId="Web-{EDE5504F-DF56-48C5-9A17-8821649E1ED7}" dt="2020-04-14T16:01:38.717" v="25" actId="1076"/>
        <pc:sldMkLst>
          <pc:docMk/>
          <pc:sldMk cId="2593966127" sldId="338"/>
        </pc:sldMkLst>
        <pc:spChg chg="mod">
          <ac:chgData name="Melissa Sukanen" userId="S::melissa.sukanen@ehyt.fi::de2c0078-cc4a-46d5-89dc-c6497b6172a5" providerId="AD" clId="Web-{EDE5504F-DF56-48C5-9A17-8821649E1ED7}" dt="2020-04-14T16:01:38.717" v="25" actId="1076"/>
          <ac:spMkLst>
            <pc:docMk/>
            <pc:sldMk cId="2593966127" sldId="338"/>
            <ac:spMk id="3" creationId="{03009DE1-E7D5-4DE8-8A69-94B6186AE83A}"/>
          </ac:spMkLst>
        </pc:spChg>
      </pc:sldChg>
      <pc:sldChg chg="modSp">
        <pc:chgData name="Melissa Sukanen" userId="S::melissa.sukanen@ehyt.fi::de2c0078-cc4a-46d5-89dc-c6497b6172a5" providerId="AD" clId="Web-{EDE5504F-DF56-48C5-9A17-8821649E1ED7}" dt="2020-04-14T16:00:34.622" v="23" actId="1076"/>
        <pc:sldMkLst>
          <pc:docMk/>
          <pc:sldMk cId="3630455173" sldId="339"/>
        </pc:sldMkLst>
        <pc:grpChg chg="mod">
          <ac:chgData name="Melissa Sukanen" userId="S::melissa.sukanen@ehyt.fi::de2c0078-cc4a-46d5-89dc-c6497b6172a5" providerId="AD" clId="Web-{EDE5504F-DF56-48C5-9A17-8821649E1ED7}" dt="2020-04-14T16:00:34.622" v="23" actId="1076"/>
          <ac:grpSpMkLst>
            <pc:docMk/>
            <pc:sldMk cId="3630455173" sldId="339"/>
            <ac:grpSpMk id="11" creationId="{510B711C-D615-4E9C-A5A6-C0F38ED3F3E1}"/>
          </ac:grpSpMkLst>
        </pc:grpChg>
      </pc:sldChg>
      <pc:sldChg chg="modSp">
        <pc:chgData name="Melissa Sukanen" userId="S::melissa.sukanen@ehyt.fi::de2c0078-cc4a-46d5-89dc-c6497b6172a5" providerId="AD" clId="Web-{EDE5504F-DF56-48C5-9A17-8821649E1ED7}" dt="2020-04-14T15:57:20.010" v="2" actId="20577"/>
        <pc:sldMkLst>
          <pc:docMk/>
          <pc:sldMk cId="4255830352" sldId="354"/>
        </pc:sldMkLst>
        <pc:spChg chg="mod">
          <ac:chgData name="Melissa Sukanen" userId="S::melissa.sukanen@ehyt.fi::de2c0078-cc4a-46d5-89dc-c6497b6172a5" providerId="AD" clId="Web-{EDE5504F-DF56-48C5-9A17-8821649E1ED7}" dt="2020-04-14T15:57:20.010" v="2" actId="20577"/>
          <ac:spMkLst>
            <pc:docMk/>
            <pc:sldMk cId="4255830352" sldId="354"/>
            <ac:spMk id="4" creationId="{69E0009D-F1E2-4F59-8F15-6250D68B56B5}"/>
          </ac:spMkLst>
        </pc:spChg>
      </pc:sldChg>
      <pc:sldChg chg="modSp">
        <pc:chgData name="Melissa Sukanen" userId="S::melissa.sukanen@ehyt.fi::de2c0078-cc4a-46d5-89dc-c6497b6172a5" providerId="AD" clId="Web-{EDE5504F-DF56-48C5-9A17-8821649E1ED7}" dt="2020-04-14T15:57:23.869" v="5" actId="20577"/>
        <pc:sldMkLst>
          <pc:docMk/>
          <pc:sldMk cId="4130356203" sldId="355"/>
        </pc:sldMkLst>
        <pc:spChg chg="mod">
          <ac:chgData name="Melissa Sukanen" userId="S::melissa.sukanen@ehyt.fi::de2c0078-cc4a-46d5-89dc-c6497b6172a5" providerId="AD" clId="Web-{EDE5504F-DF56-48C5-9A17-8821649E1ED7}" dt="2020-04-14T15:57:23.869" v="5" actId="20577"/>
          <ac:spMkLst>
            <pc:docMk/>
            <pc:sldMk cId="4130356203" sldId="355"/>
            <ac:spMk id="4" creationId="{69E0009D-F1E2-4F59-8F15-6250D68B56B5}"/>
          </ac:spMkLst>
        </pc:spChg>
      </pc:sldChg>
    </pc:docChg>
  </pc:docChgLst>
  <pc:docChgLst>
    <pc:chgData name="kaisikki Pasanen" userId="891994d9b86a9c0e" providerId="LiveId" clId="{3A306D47-6D9D-4E47-A434-9E20CC62F94B}"/>
    <pc:docChg chg="undo custSel modSld modMainMaster">
      <pc:chgData name="kaisikki Pasanen" userId="891994d9b86a9c0e" providerId="LiveId" clId="{3A306D47-6D9D-4E47-A434-9E20CC62F94B}" dt="2020-04-03T10:43:36.626" v="1071" actId="1076"/>
      <pc:docMkLst>
        <pc:docMk/>
      </pc:docMkLst>
      <pc:sldChg chg="addSp delSp modSp">
        <pc:chgData name="kaisikki Pasanen" userId="891994d9b86a9c0e" providerId="LiveId" clId="{3A306D47-6D9D-4E47-A434-9E20CC62F94B}" dt="2020-04-03T10:42:25.955" v="1067" actId="1076"/>
        <pc:sldMkLst>
          <pc:docMk/>
          <pc:sldMk cId="50453100" sldId="269"/>
        </pc:sldMkLst>
        <pc:spChg chg="mod">
          <ac:chgData name="kaisikki Pasanen" userId="891994d9b86a9c0e" providerId="LiveId" clId="{3A306D47-6D9D-4E47-A434-9E20CC62F94B}" dt="2020-04-03T10:30:19.140" v="1041" actId="113"/>
          <ac:spMkLst>
            <pc:docMk/>
            <pc:sldMk cId="50453100" sldId="269"/>
            <ac:spMk id="2" creationId="{D7C60BA3-A12E-4866-9794-B2320936E469}"/>
          </ac:spMkLst>
        </pc:spChg>
        <pc:spChg chg="mod">
          <ac:chgData name="kaisikki Pasanen" userId="891994d9b86a9c0e" providerId="LiveId" clId="{3A306D47-6D9D-4E47-A434-9E20CC62F94B}" dt="2020-04-02T16:54:00.576" v="849" actId="1037"/>
          <ac:spMkLst>
            <pc:docMk/>
            <pc:sldMk cId="50453100" sldId="269"/>
            <ac:spMk id="3" creationId="{798477F9-FADE-4791-AABD-62B99F84081A}"/>
          </ac:spMkLst>
        </pc:spChg>
        <pc:spChg chg="add mod">
          <ac:chgData name="kaisikki Pasanen" userId="891994d9b86a9c0e" providerId="LiveId" clId="{3A306D47-6D9D-4E47-A434-9E20CC62F94B}" dt="2020-04-03T10:42:25.955" v="1067" actId="1076"/>
          <ac:spMkLst>
            <pc:docMk/>
            <pc:sldMk cId="50453100" sldId="269"/>
            <ac:spMk id="4" creationId="{70B2BD69-1F58-49ED-90F9-4F3D6949AD2D}"/>
          </ac:spMkLst>
        </pc:spChg>
        <pc:spChg chg="add mod">
          <ac:chgData name="kaisikki Pasanen" userId="891994d9b86a9c0e" providerId="LiveId" clId="{3A306D47-6D9D-4E47-A434-9E20CC62F94B}" dt="2020-04-02T16:54:47.967" v="918" actId="1037"/>
          <ac:spMkLst>
            <pc:docMk/>
            <pc:sldMk cId="50453100" sldId="269"/>
            <ac:spMk id="5" creationId="{999EF51F-EA50-45C5-AB70-1F1EE13B43CE}"/>
          </ac:spMkLst>
        </pc:spChg>
        <pc:spChg chg="add del">
          <ac:chgData name="kaisikki Pasanen" userId="891994d9b86a9c0e" providerId="LiveId" clId="{3A306D47-6D9D-4E47-A434-9E20CC62F94B}" dt="2020-04-02T16:54:03.391" v="850" actId="21"/>
          <ac:spMkLst>
            <pc:docMk/>
            <pc:sldMk cId="50453100" sldId="269"/>
            <ac:spMk id="6" creationId="{6AF454B4-AAC2-4852-BBEC-225712BC2AA6}"/>
          </ac:spMkLst>
        </pc:spChg>
      </pc:sldChg>
      <pc:sldChg chg="modSp">
        <pc:chgData name="kaisikki Pasanen" userId="891994d9b86a9c0e" providerId="LiveId" clId="{3A306D47-6D9D-4E47-A434-9E20CC62F94B}" dt="2020-04-03T10:39:34.940" v="1053" actId="113"/>
        <pc:sldMkLst>
          <pc:docMk/>
          <pc:sldMk cId="3906144434" sldId="296"/>
        </pc:sldMkLst>
        <pc:spChg chg="mod">
          <ac:chgData name="kaisikki Pasanen" userId="891994d9b86a9c0e" providerId="LiveId" clId="{3A306D47-6D9D-4E47-A434-9E20CC62F94B}" dt="2020-04-02T14:57:25.374" v="285" actId="207"/>
          <ac:spMkLst>
            <pc:docMk/>
            <pc:sldMk cId="3906144434" sldId="296"/>
            <ac:spMk id="2" creationId="{98792160-AD6B-4320-A33E-EF3CBE9589F2}"/>
          </ac:spMkLst>
        </pc:spChg>
        <pc:spChg chg="mod">
          <ac:chgData name="kaisikki Pasanen" userId="891994d9b86a9c0e" providerId="LiveId" clId="{3A306D47-6D9D-4E47-A434-9E20CC62F94B}" dt="2020-04-03T10:39:34.940" v="1053" actId="113"/>
          <ac:spMkLst>
            <pc:docMk/>
            <pc:sldMk cId="3906144434" sldId="296"/>
            <ac:spMk id="5" creationId="{C039EA84-1146-4363-B58E-FA547580BB2D}"/>
          </ac:spMkLst>
        </pc:spChg>
      </pc:sldChg>
      <pc:sldChg chg="addSp delSp modSp">
        <pc:chgData name="kaisikki Pasanen" userId="891994d9b86a9c0e" providerId="LiveId" clId="{3A306D47-6D9D-4E47-A434-9E20CC62F94B}" dt="2020-04-03T10:39:48.232" v="1054" actId="113"/>
        <pc:sldMkLst>
          <pc:docMk/>
          <pc:sldMk cId="903622639" sldId="327"/>
        </pc:sldMkLst>
        <pc:spChg chg="mod">
          <ac:chgData name="kaisikki Pasanen" userId="891994d9b86a9c0e" providerId="LiveId" clId="{3A306D47-6D9D-4E47-A434-9E20CC62F94B}" dt="2020-04-02T14:59:41.076" v="320" actId="1036"/>
          <ac:spMkLst>
            <pc:docMk/>
            <pc:sldMk cId="903622639" sldId="327"/>
            <ac:spMk id="2" creationId="{ECB17E09-9710-4C1D-8E2E-4B6EFEC882A5}"/>
          </ac:spMkLst>
        </pc:spChg>
        <pc:spChg chg="mod">
          <ac:chgData name="kaisikki Pasanen" userId="891994d9b86a9c0e" providerId="LiveId" clId="{3A306D47-6D9D-4E47-A434-9E20CC62F94B}" dt="2020-04-03T10:39:48.232" v="1054" actId="113"/>
          <ac:spMkLst>
            <pc:docMk/>
            <pc:sldMk cId="903622639" sldId="327"/>
            <ac:spMk id="3" creationId="{7846D1D0-ECCE-4175-85E0-BB7A39859B03}"/>
          </ac:spMkLst>
        </pc:spChg>
        <pc:spChg chg="add mod">
          <ac:chgData name="kaisikki Pasanen" userId="891994d9b86a9c0e" providerId="LiveId" clId="{3A306D47-6D9D-4E47-A434-9E20CC62F94B}" dt="2020-04-02T14:59:41.076" v="320" actId="1036"/>
          <ac:spMkLst>
            <pc:docMk/>
            <pc:sldMk cId="903622639" sldId="327"/>
            <ac:spMk id="9" creationId="{AAB28628-A630-4425-9DCA-CAAC086649A4}"/>
          </ac:spMkLst>
        </pc:spChg>
        <pc:spChg chg="add del mod">
          <ac:chgData name="kaisikki Pasanen" userId="891994d9b86a9c0e" providerId="LiveId" clId="{3A306D47-6D9D-4E47-A434-9E20CC62F94B}" dt="2020-04-02T16:37:40.171" v="493" actId="21"/>
          <ac:spMkLst>
            <pc:docMk/>
            <pc:sldMk cId="903622639" sldId="327"/>
            <ac:spMk id="11" creationId="{3AC85B2D-442C-4451-AE64-DA749632B89B}"/>
          </ac:spMkLst>
        </pc:spChg>
        <pc:picChg chg="del">
          <ac:chgData name="kaisikki Pasanen" userId="891994d9b86a9c0e" providerId="LiveId" clId="{3A306D47-6D9D-4E47-A434-9E20CC62F94B}" dt="2020-04-02T14:57:43.107" v="286" actId="478"/>
          <ac:picMkLst>
            <pc:docMk/>
            <pc:sldMk cId="903622639" sldId="327"/>
            <ac:picMk id="8" creationId="{20D132C8-B669-42A4-BE0A-630F9BCF5FF6}"/>
          </ac:picMkLst>
        </pc:picChg>
        <pc:picChg chg="add mod">
          <ac:chgData name="kaisikki Pasanen" userId="891994d9b86a9c0e" providerId="LiveId" clId="{3A306D47-6D9D-4E47-A434-9E20CC62F94B}" dt="2020-04-02T14:59:41.076" v="320" actId="1036"/>
          <ac:picMkLst>
            <pc:docMk/>
            <pc:sldMk cId="903622639" sldId="327"/>
            <ac:picMk id="10" creationId="{F195AFFE-3960-4B98-B0A2-EC0C6C08D10A}"/>
          </ac:picMkLst>
        </pc:picChg>
      </pc:sldChg>
      <pc:sldChg chg="addSp delSp modSp">
        <pc:chgData name="kaisikki Pasanen" userId="891994d9b86a9c0e" providerId="LiveId" clId="{3A306D47-6D9D-4E47-A434-9E20CC62F94B}" dt="2020-04-03T10:40:16.345" v="1057" actId="14100"/>
        <pc:sldMkLst>
          <pc:docMk/>
          <pc:sldMk cId="1807249184" sldId="331"/>
        </pc:sldMkLst>
        <pc:spChg chg="mod">
          <ac:chgData name="kaisikki Pasanen" userId="891994d9b86a9c0e" providerId="LiveId" clId="{3A306D47-6D9D-4E47-A434-9E20CC62F94B}" dt="2020-04-03T10:40:16.345" v="1057" actId="14100"/>
          <ac:spMkLst>
            <pc:docMk/>
            <pc:sldMk cId="1807249184" sldId="331"/>
            <ac:spMk id="3" creationId="{E5EEAE04-7F22-4F0D-AB46-1411D05C0117}"/>
          </ac:spMkLst>
        </pc:spChg>
        <pc:spChg chg="mod">
          <ac:chgData name="kaisikki Pasanen" userId="891994d9b86a9c0e" providerId="LiveId" clId="{3A306D47-6D9D-4E47-A434-9E20CC62F94B}" dt="2020-04-02T16:38:29.276" v="501" actId="1076"/>
          <ac:spMkLst>
            <pc:docMk/>
            <pc:sldMk cId="1807249184" sldId="331"/>
            <ac:spMk id="6" creationId="{98F1FB8B-D287-422D-A7FC-12EB79DE0634}"/>
          </ac:spMkLst>
        </pc:spChg>
        <pc:spChg chg="add del mod">
          <ac:chgData name="kaisikki Pasanen" userId="891994d9b86a9c0e" providerId="LiveId" clId="{3A306D47-6D9D-4E47-A434-9E20CC62F94B}" dt="2020-04-02T16:38:33.915" v="502" actId="21"/>
          <ac:spMkLst>
            <pc:docMk/>
            <pc:sldMk cId="1807249184" sldId="331"/>
            <ac:spMk id="7" creationId="{75E8E9A6-2379-482B-A870-27F19BDC888C}"/>
          </ac:spMkLst>
        </pc:spChg>
        <pc:spChg chg="add del mod">
          <ac:chgData name="kaisikki Pasanen" userId="891994d9b86a9c0e" providerId="LiveId" clId="{3A306D47-6D9D-4E47-A434-9E20CC62F94B}" dt="2020-04-02T16:47:32.475" v="675" actId="21"/>
          <ac:spMkLst>
            <pc:docMk/>
            <pc:sldMk cId="1807249184" sldId="331"/>
            <ac:spMk id="8" creationId="{F4F514A0-3D67-464E-95AD-3D72A8FDBCC1}"/>
          </ac:spMkLst>
        </pc:spChg>
        <pc:spChg chg="add del mod">
          <ac:chgData name="kaisikki Pasanen" userId="891994d9b86a9c0e" providerId="LiveId" clId="{3A306D47-6D9D-4E47-A434-9E20CC62F94B}" dt="2020-04-02T16:51:17.516" v="719" actId="21"/>
          <ac:spMkLst>
            <pc:docMk/>
            <pc:sldMk cId="1807249184" sldId="331"/>
            <ac:spMk id="9" creationId="{4273A94C-8FE1-4369-9684-FDE33C53B12E}"/>
          </ac:spMkLst>
        </pc:spChg>
      </pc:sldChg>
      <pc:sldChg chg="addSp delSp modSp">
        <pc:chgData name="kaisikki Pasanen" userId="891994d9b86a9c0e" providerId="LiveId" clId="{3A306D47-6D9D-4E47-A434-9E20CC62F94B}" dt="2020-04-03T10:24:29.761" v="1027" actId="255"/>
        <pc:sldMkLst>
          <pc:docMk/>
          <pc:sldMk cId="4006430896" sldId="332"/>
        </pc:sldMkLst>
        <pc:spChg chg="mod">
          <ac:chgData name="kaisikki Pasanen" userId="891994d9b86a9c0e" providerId="LiveId" clId="{3A306D47-6D9D-4E47-A434-9E20CC62F94B}" dt="2020-04-02T16:24:54.502" v="360" actId="1076"/>
          <ac:spMkLst>
            <pc:docMk/>
            <pc:sldMk cId="4006430896" sldId="332"/>
            <ac:spMk id="2" creationId="{49E1959E-A95B-4674-B105-AA6101130A43}"/>
          </ac:spMkLst>
        </pc:spChg>
        <pc:spChg chg="mod">
          <ac:chgData name="kaisikki Pasanen" userId="891994d9b86a9c0e" providerId="LiveId" clId="{3A306D47-6D9D-4E47-A434-9E20CC62F94B}" dt="2020-04-03T08:58:46.010" v="974" actId="113"/>
          <ac:spMkLst>
            <pc:docMk/>
            <pc:sldMk cId="4006430896" sldId="332"/>
            <ac:spMk id="3" creationId="{0E5029EE-B0BC-4DC5-AFCF-CE1342DAC359}"/>
          </ac:spMkLst>
        </pc:spChg>
        <pc:spChg chg="add mod">
          <ac:chgData name="kaisikki Pasanen" userId="891994d9b86a9c0e" providerId="LiveId" clId="{3A306D47-6D9D-4E47-A434-9E20CC62F94B}" dt="2020-04-02T14:26:51.540" v="48" actId="1076"/>
          <ac:spMkLst>
            <pc:docMk/>
            <pc:sldMk cId="4006430896" sldId="332"/>
            <ac:spMk id="6" creationId="{4E832E30-EDDB-43C9-9CAA-6DC92F240D43}"/>
          </ac:spMkLst>
        </pc:spChg>
        <pc:spChg chg="add del mod">
          <ac:chgData name="kaisikki Pasanen" userId="891994d9b86a9c0e" providerId="LiveId" clId="{3A306D47-6D9D-4E47-A434-9E20CC62F94B}" dt="2020-04-02T14:23:54.342" v="15" actId="478"/>
          <ac:spMkLst>
            <pc:docMk/>
            <pc:sldMk cId="4006430896" sldId="332"/>
            <ac:spMk id="7" creationId="{24B4FECA-8A3C-4F59-88BC-D17343A06912}"/>
          </ac:spMkLst>
        </pc:spChg>
        <pc:spChg chg="add mod">
          <ac:chgData name="kaisikki Pasanen" userId="891994d9b86a9c0e" providerId="LiveId" clId="{3A306D47-6D9D-4E47-A434-9E20CC62F94B}" dt="2020-04-03T10:24:29.761" v="1027" actId="255"/>
          <ac:spMkLst>
            <pc:docMk/>
            <pc:sldMk cId="4006430896" sldId="332"/>
            <ac:spMk id="8" creationId="{D871ED90-5A24-4E66-94D9-53C6D08DEA22}"/>
          </ac:spMkLst>
        </pc:spChg>
        <pc:picChg chg="del mod">
          <ac:chgData name="kaisikki Pasanen" userId="891994d9b86a9c0e" providerId="LiveId" clId="{3A306D47-6D9D-4E47-A434-9E20CC62F94B}" dt="2020-04-02T14:22:49.452" v="1" actId="478"/>
          <ac:picMkLst>
            <pc:docMk/>
            <pc:sldMk cId="4006430896" sldId="332"/>
            <ac:picMk id="5" creationId="{EBDD4934-C24E-4EF2-AC50-01A515927CF9}"/>
          </ac:picMkLst>
        </pc:picChg>
        <pc:picChg chg="add mod">
          <ac:chgData name="kaisikki Pasanen" userId="891994d9b86a9c0e" providerId="LiveId" clId="{3A306D47-6D9D-4E47-A434-9E20CC62F94B}" dt="2020-04-02T14:27:16.646" v="60" actId="1038"/>
          <ac:picMkLst>
            <pc:docMk/>
            <pc:sldMk cId="4006430896" sldId="332"/>
            <ac:picMk id="9" creationId="{87E97DAE-9E7B-4BED-B3E7-4F789E33D15E}"/>
          </ac:picMkLst>
        </pc:picChg>
      </pc:sldChg>
      <pc:sldChg chg="addSp modSp">
        <pc:chgData name="kaisikki Pasanen" userId="891994d9b86a9c0e" providerId="LiveId" clId="{3A306D47-6D9D-4E47-A434-9E20CC62F94B}" dt="2020-04-03T10:29:52.050" v="1038" actId="113"/>
        <pc:sldMkLst>
          <pc:docMk/>
          <pc:sldMk cId="960024437" sldId="335"/>
        </pc:sldMkLst>
        <pc:spChg chg="mod">
          <ac:chgData name="kaisikki Pasanen" userId="891994d9b86a9c0e" providerId="LiveId" clId="{3A306D47-6D9D-4E47-A434-9E20CC62F94B}" dt="2020-04-03T08:48:40.379" v="949" actId="255"/>
          <ac:spMkLst>
            <pc:docMk/>
            <pc:sldMk cId="960024437" sldId="335"/>
            <ac:spMk id="2" creationId="{DB16DBC5-9E39-4270-B1D1-2EC92AF04CBD}"/>
          </ac:spMkLst>
        </pc:spChg>
        <pc:spChg chg="mod">
          <ac:chgData name="kaisikki Pasanen" userId="891994d9b86a9c0e" providerId="LiveId" clId="{3A306D47-6D9D-4E47-A434-9E20CC62F94B}" dt="2020-04-03T10:29:52.050" v="1038" actId="113"/>
          <ac:spMkLst>
            <pc:docMk/>
            <pc:sldMk cId="960024437" sldId="335"/>
            <ac:spMk id="3" creationId="{96BD11DA-7104-4A3C-871D-F43CCEEFDF45}"/>
          </ac:spMkLst>
        </pc:spChg>
        <pc:picChg chg="add">
          <ac:chgData name="kaisikki Pasanen" userId="891994d9b86a9c0e" providerId="LiveId" clId="{3A306D47-6D9D-4E47-A434-9E20CC62F94B}" dt="2020-04-02T14:54:31.569" v="264"/>
          <ac:picMkLst>
            <pc:docMk/>
            <pc:sldMk cId="960024437" sldId="335"/>
            <ac:picMk id="5" creationId="{D9DFBB2F-13C6-4ADD-B24B-F47793371253}"/>
          </ac:picMkLst>
        </pc:picChg>
      </pc:sldChg>
      <pc:sldChg chg="addSp delSp modSp">
        <pc:chgData name="kaisikki Pasanen" userId="891994d9b86a9c0e" providerId="LiveId" clId="{3A306D47-6D9D-4E47-A434-9E20CC62F94B}" dt="2020-04-03T10:43:36.626" v="1071" actId="1076"/>
        <pc:sldMkLst>
          <pc:docMk/>
          <pc:sldMk cId="2910848586" sldId="336"/>
        </pc:sldMkLst>
        <pc:spChg chg="mod">
          <ac:chgData name="kaisikki Pasanen" userId="891994d9b86a9c0e" providerId="LiveId" clId="{3A306D47-6D9D-4E47-A434-9E20CC62F94B}" dt="2020-04-03T10:43:11.613" v="1070" actId="1076"/>
          <ac:spMkLst>
            <pc:docMk/>
            <pc:sldMk cId="2910848586" sldId="336"/>
            <ac:spMk id="2" creationId="{18ED0BA1-C7F6-48BE-967B-6B8B7C360D55}"/>
          </ac:spMkLst>
        </pc:spChg>
        <pc:spChg chg="mod">
          <ac:chgData name="kaisikki Pasanen" userId="891994d9b86a9c0e" providerId="LiveId" clId="{3A306D47-6D9D-4E47-A434-9E20CC62F94B}" dt="2020-04-03T10:43:36.626" v="1071" actId="1076"/>
          <ac:spMkLst>
            <pc:docMk/>
            <pc:sldMk cId="2910848586" sldId="336"/>
            <ac:spMk id="3" creationId="{291F984D-7ADA-4178-9AFA-BC69FE2D0821}"/>
          </ac:spMkLst>
        </pc:spChg>
        <pc:spChg chg="add del">
          <ac:chgData name="kaisikki Pasanen" userId="891994d9b86a9c0e" providerId="LiveId" clId="{3A306D47-6D9D-4E47-A434-9E20CC62F94B}" dt="2020-04-02T16:51:01.853" v="717"/>
          <ac:spMkLst>
            <pc:docMk/>
            <pc:sldMk cId="2910848586" sldId="336"/>
            <ac:spMk id="4" creationId="{8BA4FF53-93C6-4272-BFEB-7B471FD23FC3}"/>
          </ac:spMkLst>
        </pc:spChg>
        <pc:spChg chg="add del">
          <ac:chgData name="kaisikki Pasanen" userId="891994d9b86a9c0e" providerId="LiveId" clId="{3A306D47-6D9D-4E47-A434-9E20CC62F94B}" dt="2020-04-02T16:55:25.838" v="945" actId="21"/>
          <ac:spMkLst>
            <pc:docMk/>
            <pc:sldMk cId="2910848586" sldId="336"/>
            <ac:spMk id="5" creationId="{D1440061-FD2E-426E-8F33-78EC2F61167F}"/>
          </ac:spMkLst>
        </pc:spChg>
      </pc:sldChg>
      <pc:sldChg chg="addSp delSp modSp">
        <pc:chgData name="kaisikki Pasanen" userId="891994d9b86a9c0e" providerId="LiveId" clId="{3A306D47-6D9D-4E47-A434-9E20CC62F94B}" dt="2020-04-03T10:40:50.590" v="1062" actId="1076"/>
        <pc:sldMkLst>
          <pc:docMk/>
          <pc:sldMk cId="3889496788" sldId="337"/>
        </pc:sldMkLst>
        <pc:spChg chg="mod">
          <ac:chgData name="kaisikki Pasanen" userId="891994d9b86a9c0e" providerId="LiveId" clId="{3A306D47-6D9D-4E47-A434-9E20CC62F94B}" dt="2020-04-02T16:44:33.995" v="640" actId="1076"/>
          <ac:spMkLst>
            <pc:docMk/>
            <pc:sldMk cId="3889496788" sldId="337"/>
            <ac:spMk id="2" creationId="{BAF752D0-1357-4E0F-BCDC-D0FF085FB632}"/>
          </ac:spMkLst>
        </pc:spChg>
        <pc:spChg chg="mod">
          <ac:chgData name="kaisikki Pasanen" userId="891994d9b86a9c0e" providerId="LiveId" clId="{3A306D47-6D9D-4E47-A434-9E20CC62F94B}" dt="2020-04-03T10:40:38.054" v="1060" actId="1076"/>
          <ac:spMkLst>
            <pc:docMk/>
            <pc:sldMk cId="3889496788" sldId="337"/>
            <ac:spMk id="3" creationId="{03009DE1-E7D5-4DE8-8A69-94B6186AE83A}"/>
          </ac:spMkLst>
        </pc:spChg>
        <pc:spChg chg="mod">
          <ac:chgData name="kaisikki Pasanen" userId="891994d9b86a9c0e" providerId="LiveId" clId="{3A306D47-6D9D-4E47-A434-9E20CC62F94B}" dt="2020-04-02T16:44:51.252" v="643" actId="1076"/>
          <ac:spMkLst>
            <pc:docMk/>
            <pc:sldMk cId="3889496788" sldId="337"/>
            <ac:spMk id="6" creationId="{83669BFD-CC77-4D4B-A208-DD93591E07CC}"/>
          </ac:spMkLst>
        </pc:spChg>
        <pc:spChg chg="mod">
          <ac:chgData name="kaisikki Pasanen" userId="891994d9b86a9c0e" providerId="LiveId" clId="{3A306D47-6D9D-4E47-A434-9E20CC62F94B}" dt="2020-04-03T10:40:45.929" v="1061" actId="1076"/>
          <ac:spMkLst>
            <pc:docMk/>
            <pc:sldMk cId="3889496788" sldId="337"/>
            <ac:spMk id="10" creationId="{529D5626-64FA-4FC1-826A-64513048D27C}"/>
          </ac:spMkLst>
        </pc:spChg>
        <pc:spChg chg="add del">
          <ac:chgData name="kaisikki Pasanen" userId="891994d9b86a9c0e" providerId="LiveId" clId="{3A306D47-6D9D-4E47-A434-9E20CC62F94B}" dt="2020-04-02T16:40:29.867" v="548" actId="21"/>
          <ac:spMkLst>
            <pc:docMk/>
            <pc:sldMk cId="3889496788" sldId="337"/>
            <ac:spMk id="14" creationId="{239011E6-BE68-421A-8448-802DFBFE4095}"/>
          </ac:spMkLst>
        </pc:spChg>
        <pc:picChg chg="mod">
          <ac:chgData name="kaisikki Pasanen" userId="891994d9b86a9c0e" providerId="LiveId" clId="{3A306D47-6D9D-4E47-A434-9E20CC62F94B}" dt="2020-04-02T16:45:01.009" v="645" actId="1076"/>
          <ac:picMkLst>
            <pc:docMk/>
            <pc:sldMk cId="3889496788" sldId="337"/>
            <ac:picMk id="9" creationId="{D3C8EB93-617F-485F-AD32-F072E3C37306}"/>
          </ac:picMkLst>
        </pc:picChg>
        <pc:picChg chg="mod">
          <ac:chgData name="kaisikki Pasanen" userId="891994d9b86a9c0e" providerId="LiveId" clId="{3A306D47-6D9D-4E47-A434-9E20CC62F94B}" dt="2020-04-03T10:40:50.590" v="1062" actId="1076"/>
          <ac:picMkLst>
            <pc:docMk/>
            <pc:sldMk cId="3889496788" sldId="337"/>
            <ac:picMk id="12" creationId="{040F949D-9C4B-46E1-A221-08AA2D4EA5E7}"/>
          </ac:picMkLst>
        </pc:picChg>
      </pc:sldChg>
      <pc:sldChg chg="addSp delSp modSp">
        <pc:chgData name="kaisikki Pasanen" userId="891994d9b86a9c0e" providerId="LiveId" clId="{3A306D47-6D9D-4E47-A434-9E20CC62F94B}" dt="2020-04-03T10:41:41.594" v="1065" actId="255"/>
        <pc:sldMkLst>
          <pc:docMk/>
          <pc:sldMk cId="2593966127" sldId="338"/>
        </pc:sldMkLst>
        <pc:spChg chg="mod">
          <ac:chgData name="kaisikki Pasanen" userId="891994d9b86a9c0e" providerId="LiveId" clId="{3A306D47-6D9D-4E47-A434-9E20CC62F94B}" dt="2020-04-03T10:41:27.819" v="1063" actId="255"/>
          <ac:spMkLst>
            <pc:docMk/>
            <pc:sldMk cId="2593966127" sldId="338"/>
            <ac:spMk id="2" creationId="{BAF752D0-1357-4E0F-BCDC-D0FF085FB632}"/>
          </ac:spMkLst>
        </pc:spChg>
        <pc:spChg chg="mod">
          <ac:chgData name="kaisikki Pasanen" userId="891994d9b86a9c0e" providerId="LiveId" clId="{3A306D47-6D9D-4E47-A434-9E20CC62F94B}" dt="2020-04-03T10:41:41.594" v="1065" actId="255"/>
          <ac:spMkLst>
            <pc:docMk/>
            <pc:sldMk cId="2593966127" sldId="338"/>
            <ac:spMk id="3" creationId="{03009DE1-E7D5-4DE8-8A69-94B6186AE83A}"/>
          </ac:spMkLst>
        </pc:spChg>
        <pc:spChg chg="mod">
          <ac:chgData name="kaisikki Pasanen" userId="891994d9b86a9c0e" providerId="LiveId" clId="{3A306D47-6D9D-4E47-A434-9E20CC62F94B}" dt="2020-04-02T16:51:49.697" v="751" actId="1037"/>
          <ac:spMkLst>
            <pc:docMk/>
            <pc:sldMk cId="2593966127" sldId="338"/>
            <ac:spMk id="4" creationId="{1F3E3054-2C3A-4FE8-BB3D-5C90187BC75C}"/>
          </ac:spMkLst>
        </pc:spChg>
        <pc:spChg chg="add del mod">
          <ac:chgData name="kaisikki Pasanen" userId="891994d9b86a9c0e" providerId="LiveId" clId="{3A306D47-6D9D-4E47-A434-9E20CC62F94B}" dt="2020-04-02T16:51:52.765" v="752" actId="21"/>
          <ac:spMkLst>
            <pc:docMk/>
            <pc:sldMk cId="2593966127" sldId="338"/>
            <ac:spMk id="5" creationId="{540F100D-0009-46A2-80BD-57798315E29A}"/>
          </ac:spMkLst>
        </pc:spChg>
      </pc:sldChg>
      <pc:sldChg chg="modSp">
        <pc:chgData name="kaisikki Pasanen" userId="891994d9b86a9c0e" providerId="LiveId" clId="{3A306D47-6D9D-4E47-A434-9E20CC62F94B}" dt="2020-04-03T10:31:49.184" v="1051" actId="113"/>
        <pc:sldMkLst>
          <pc:docMk/>
          <pc:sldMk cId="3630455173" sldId="339"/>
        </pc:sldMkLst>
        <pc:spChg chg="mod">
          <ac:chgData name="kaisikki Pasanen" userId="891994d9b86a9c0e" providerId="LiveId" clId="{3A306D47-6D9D-4E47-A434-9E20CC62F94B}" dt="2020-04-03T10:31:49.184" v="1051" actId="113"/>
          <ac:spMkLst>
            <pc:docMk/>
            <pc:sldMk cId="3630455173" sldId="339"/>
            <ac:spMk id="3" creationId="{03009DE1-E7D5-4DE8-8A69-94B6186AE83A}"/>
          </ac:spMkLst>
        </pc:spChg>
      </pc:sldChg>
      <pc:sldChg chg="addSp delSp modSp">
        <pc:chgData name="kaisikki Pasanen" userId="891994d9b86a9c0e" providerId="LiveId" clId="{3A306D47-6D9D-4E47-A434-9E20CC62F94B}" dt="2020-04-03T10:31:35.492" v="1050" actId="113"/>
        <pc:sldMkLst>
          <pc:docMk/>
          <pc:sldMk cId="4165742996" sldId="342"/>
        </pc:sldMkLst>
        <pc:spChg chg="mod">
          <ac:chgData name="kaisikki Pasanen" userId="891994d9b86a9c0e" providerId="LiveId" clId="{3A306D47-6D9D-4E47-A434-9E20CC62F94B}" dt="2020-04-03T10:31:35.492" v="1050" actId="113"/>
          <ac:spMkLst>
            <pc:docMk/>
            <pc:sldMk cId="4165742996" sldId="342"/>
            <ac:spMk id="2" creationId="{035F13F4-7BB9-454F-BAA6-4D40154F07CC}"/>
          </ac:spMkLst>
        </pc:spChg>
        <pc:spChg chg="mod">
          <ac:chgData name="kaisikki Pasanen" userId="891994d9b86a9c0e" providerId="LiveId" clId="{3A306D47-6D9D-4E47-A434-9E20CC62F94B}" dt="2020-04-02T16:52:09.410" v="760" actId="1037"/>
          <ac:spMkLst>
            <pc:docMk/>
            <pc:sldMk cId="4165742996" sldId="342"/>
            <ac:spMk id="3" creationId="{0B269451-C7EB-4A3D-BA71-5EA78F721B90}"/>
          </ac:spMkLst>
        </pc:spChg>
        <pc:spChg chg="mod">
          <ac:chgData name="kaisikki Pasanen" userId="891994d9b86a9c0e" providerId="LiveId" clId="{3A306D47-6D9D-4E47-A434-9E20CC62F94B}" dt="2020-04-02T16:52:18.953" v="775" actId="1038"/>
          <ac:spMkLst>
            <pc:docMk/>
            <pc:sldMk cId="4165742996" sldId="342"/>
            <ac:spMk id="4" creationId="{21C5E476-3CE1-499B-A1B9-3A23E72CEA71}"/>
          </ac:spMkLst>
        </pc:spChg>
        <pc:spChg chg="mod">
          <ac:chgData name="kaisikki Pasanen" userId="891994d9b86a9c0e" providerId="LiveId" clId="{3A306D47-6D9D-4E47-A434-9E20CC62F94B}" dt="2020-04-02T16:52:27.425" v="785" actId="1038"/>
          <ac:spMkLst>
            <pc:docMk/>
            <pc:sldMk cId="4165742996" sldId="342"/>
            <ac:spMk id="5" creationId="{3C8C13FF-E4C1-4A48-AB91-69D6418FAF10}"/>
          </ac:spMkLst>
        </pc:spChg>
        <pc:spChg chg="add del mod">
          <ac:chgData name="kaisikki Pasanen" userId="891994d9b86a9c0e" providerId="LiveId" clId="{3A306D47-6D9D-4E47-A434-9E20CC62F94B}" dt="2020-04-02T16:52:30.871" v="786" actId="21"/>
          <ac:spMkLst>
            <pc:docMk/>
            <pc:sldMk cId="4165742996" sldId="342"/>
            <ac:spMk id="6" creationId="{91D2A2E2-FEBD-4541-A978-8796E32C80BF}"/>
          </ac:spMkLst>
        </pc:spChg>
      </pc:sldChg>
      <pc:sldChg chg="addSp delSp modSp">
        <pc:chgData name="kaisikki Pasanen" userId="891994d9b86a9c0e" providerId="LiveId" clId="{3A306D47-6D9D-4E47-A434-9E20CC62F94B}" dt="2020-04-03T10:31:18.494" v="1048" actId="113"/>
        <pc:sldMkLst>
          <pc:docMk/>
          <pc:sldMk cId="2989293505" sldId="343"/>
        </pc:sldMkLst>
        <pc:spChg chg="mod">
          <ac:chgData name="kaisikki Pasanen" userId="891994d9b86a9c0e" providerId="LiveId" clId="{3A306D47-6D9D-4E47-A434-9E20CC62F94B}" dt="2020-04-02T16:53:00.230" v="797" actId="1037"/>
          <ac:spMkLst>
            <pc:docMk/>
            <pc:sldMk cId="2989293505" sldId="343"/>
            <ac:spMk id="2" creationId="{49E1959E-A95B-4674-B105-AA6101130A43}"/>
          </ac:spMkLst>
        </pc:spChg>
        <pc:spChg chg="mod">
          <ac:chgData name="kaisikki Pasanen" userId="891994d9b86a9c0e" providerId="LiveId" clId="{3A306D47-6D9D-4E47-A434-9E20CC62F94B}" dt="2020-04-03T10:31:18.494" v="1048" actId="113"/>
          <ac:spMkLst>
            <pc:docMk/>
            <pc:sldMk cId="2989293505" sldId="343"/>
            <ac:spMk id="3" creationId="{0E5029EE-B0BC-4DC5-AFCF-CE1342DAC359}"/>
          </ac:spMkLst>
        </pc:spChg>
        <pc:spChg chg="mod">
          <ac:chgData name="kaisikki Pasanen" userId="891994d9b86a9c0e" providerId="LiveId" clId="{3A306D47-6D9D-4E47-A434-9E20CC62F94B}" dt="2020-04-02T16:29:32.541" v="374" actId="255"/>
          <ac:spMkLst>
            <pc:docMk/>
            <pc:sldMk cId="2989293505" sldId="343"/>
            <ac:spMk id="8" creationId="{58E34AF5-A41D-46D5-9201-5A7D468D322C}"/>
          </ac:spMkLst>
        </pc:spChg>
        <pc:spChg chg="add del">
          <ac:chgData name="kaisikki Pasanen" userId="891994d9b86a9c0e" providerId="LiveId" clId="{3A306D47-6D9D-4E47-A434-9E20CC62F94B}" dt="2020-04-02T16:53:02.963" v="798" actId="21"/>
          <ac:spMkLst>
            <pc:docMk/>
            <pc:sldMk cId="2989293505" sldId="343"/>
            <ac:spMk id="9" creationId="{DF22F776-65A4-4E42-A3EC-162D5C2C3FCB}"/>
          </ac:spMkLst>
        </pc:spChg>
      </pc:sldChg>
      <pc:sldChg chg="modSp">
        <pc:chgData name="kaisikki Pasanen" userId="891994d9b86a9c0e" providerId="LiveId" clId="{3A306D47-6D9D-4E47-A434-9E20CC62F94B}" dt="2020-04-02T14:34:55.901" v="91" actId="1076"/>
        <pc:sldMkLst>
          <pc:docMk/>
          <pc:sldMk cId="1794163968" sldId="344"/>
        </pc:sldMkLst>
        <pc:spChg chg="mod">
          <ac:chgData name="kaisikki Pasanen" userId="891994d9b86a9c0e" providerId="LiveId" clId="{3A306D47-6D9D-4E47-A434-9E20CC62F94B}" dt="2020-04-02T14:34:33.951" v="88" actId="1076"/>
          <ac:spMkLst>
            <pc:docMk/>
            <pc:sldMk cId="1794163968" sldId="344"/>
            <ac:spMk id="3" creationId="{92E15721-A43C-4CBC-BBDC-3CC2679633AA}"/>
          </ac:spMkLst>
        </pc:spChg>
        <pc:spChg chg="mod">
          <ac:chgData name="kaisikki Pasanen" userId="891994d9b86a9c0e" providerId="LiveId" clId="{3A306D47-6D9D-4E47-A434-9E20CC62F94B}" dt="2020-04-02T14:34:18.197" v="86" actId="114"/>
          <ac:spMkLst>
            <pc:docMk/>
            <pc:sldMk cId="1794163968" sldId="344"/>
            <ac:spMk id="4" creationId="{8DC47F6D-AC48-4429-A209-0B91A66D11A5}"/>
          </ac:spMkLst>
        </pc:spChg>
        <pc:picChg chg="mod">
          <ac:chgData name="kaisikki Pasanen" userId="891994d9b86a9c0e" providerId="LiveId" clId="{3A306D47-6D9D-4E47-A434-9E20CC62F94B}" dt="2020-04-02T14:34:55.901" v="91" actId="1076"/>
          <ac:picMkLst>
            <pc:docMk/>
            <pc:sldMk cId="1794163968" sldId="344"/>
            <ac:picMk id="2" creationId="{A02C171B-60A2-4BA5-A5CB-EBB3D086F2E3}"/>
          </ac:picMkLst>
        </pc:picChg>
      </pc:sldChg>
      <pc:sldChg chg="modSp">
        <pc:chgData name="kaisikki Pasanen" userId="891994d9b86a9c0e" providerId="LiveId" clId="{3A306D47-6D9D-4E47-A434-9E20CC62F94B}" dt="2020-04-02T14:35:41.337" v="93" actId="1076"/>
        <pc:sldMkLst>
          <pc:docMk/>
          <pc:sldMk cId="2653274984" sldId="345"/>
        </pc:sldMkLst>
        <pc:spChg chg="mod">
          <ac:chgData name="kaisikki Pasanen" userId="891994d9b86a9c0e" providerId="LiveId" clId="{3A306D47-6D9D-4E47-A434-9E20CC62F94B}" dt="2020-04-02T14:35:11.079" v="92" actId="255"/>
          <ac:spMkLst>
            <pc:docMk/>
            <pc:sldMk cId="2653274984" sldId="345"/>
            <ac:spMk id="3" creationId="{185D6583-DF6C-4383-A90B-B4995637DE8B}"/>
          </ac:spMkLst>
        </pc:spChg>
        <pc:spChg chg="mod">
          <ac:chgData name="kaisikki Pasanen" userId="891994d9b86a9c0e" providerId="LiveId" clId="{3A306D47-6D9D-4E47-A434-9E20CC62F94B}" dt="2020-04-02T14:32:55.415" v="81" actId="1076"/>
          <ac:spMkLst>
            <pc:docMk/>
            <pc:sldMk cId="2653274984" sldId="345"/>
            <ac:spMk id="4" creationId="{DC35FB4B-4345-42FA-92C3-E60CE89098CF}"/>
          </ac:spMkLst>
        </pc:spChg>
        <pc:graphicFrameChg chg="mod">
          <ac:chgData name="kaisikki Pasanen" userId="891994d9b86a9c0e" providerId="LiveId" clId="{3A306D47-6D9D-4E47-A434-9E20CC62F94B}" dt="2020-04-02T14:35:41.337" v="93" actId="1076"/>
          <ac:graphicFrameMkLst>
            <pc:docMk/>
            <pc:sldMk cId="2653274984" sldId="345"/>
            <ac:graphicFrameMk id="2" creationId="{4C84CF52-E98D-4185-9F10-42AC3CCD0CB5}"/>
          </ac:graphicFrameMkLst>
        </pc:graphicFrameChg>
      </pc:sldChg>
      <pc:sldChg chg="addSp delSp modSp">
        <pc:chgData name="kaisikki Pasanen" userId="891994d9b86a9c0e" providerId="LiveId" clId="{3A306D47-6D9D-4E47-A434-9E20CC62F94B}" dt="2020-04-03T10:31:04.418" v="1047" actId="113"/>
        <pc:sldMkLst>
          <pc:docMk/>
          <pc:sldMk cId="1805173707" sldId="346"/>
        </pc:sldMkLst>
        <pc:spChg chg="mod">
          <ac:chgData name="kaisikki Pasanen" userId="891994d9b86a9c0e" providerId="LiveId" clId="{3A306D47-6D9D-4E47-A434-9E20CC62F94B}" dt="2020-04-02T16:53:14.438" v="802" actId="1037"/>
          <ac:spMkLst>
            <pc:docMk/>
            <pc:sldMk cId="1805173707" sldId="346"/>
            <ac:spMk id="2" creationId="{49E1959E-A95B-4674-B105-AA6101130A43}"/>
          </ac:spMkLst>
        </pc:spChg>
        <pc:spChg chg="mod">
          <ac:chgData name="kaisikki Pasanen" userId="891994d9b86a9c0e" providerId="LiveId" clId="{3A306D47-6D9D-4E47-A434-9E20CC62F94B}" dt="2020-04-03T10:31:04.418" v="1047" actId="113"/>
          <ac:spMkLst>
            <pc:docMk/>
            <pc:sldMk cId="1805173707" sldId="346"/>
            <ac:spMk id="3" creationId="{0E5029EE-B0BC-4DC5-AFCF-CE1342DAC359}"/>
          </ac:spMkLst>
        </pc:spChg>
        <pc:spChg chg="add mod">
          <ac:chgData name="kaisikki Pasanen" userId="891994d9b86a9c0e" providerId="LiveId" clId="{3A306D47-6D9D-4E47-A434-9E20CC62F94B}" dt="2020-04-02T16:53:24.143" v="811" actId="1038"/>
          <ac:spMkLst>
            <pc:docMk/>
            <pc:sldMk cId="1805173707" sldId="346"/>
            <ac:spMk id="5" creationId="{63E87F48-D5DF-40BF-A920-E97725E37097}"/>
          </ac:spMkLst>
        </pc:spChg>
        <pc:spChg chg="add mod">
          <ac:chgData name="kaisikki Pasanen" userId="891994d9b86a9c0e" providerId="LiveId" clId="{3A306D47-6D9D-4E47-A434-9E20CC62F94B}" dt="2020-04-02T16:29:50.848" v="375" actId="255"/>
          <ac:spMkLst>
            <pc:docMk/>
            <pc:sldMk cId="1805173707" sldId="346"/>
            <ac:spMk id="7" creationId="{17AA1743-AD45-43F7-9A23-AF156509FEF6}"/>
          </ac:spMkLst>
        </pc:spChg>
        <pc:spChg chg="add del">
          <ac:chgData name="kaisikki Pasanen" userId="891994d9b86a9c0e" providerId="LiveId" clId="{3A306D47-6D9D-4E47-A434-9E20CC62F94B}" dt="2020-04-02T16:53:31.851" v="821" actId="21"/>
          <ac:spMkLst>
            <pc:docMk/>
            <pc:sldMk cId="1805173707" sldId="346"/>
            <ac:spMk id="8" creationId="{66F6A9BF-609C-402F-9D19-116610A4596E}"/>
          </ac:spMkLst>
        </pc:spChg>
        <pc:picChg chg="del">
          <ac:chgData name="kaisikki Pasanen" userId="891994d9b86a9c0e" providerId="LiveId" clId="{3A306D47-6D9D-4E47-A434-9E20CC62F94B}" dt="2020-04-02T14:37:17.815" v="105" actId="478"/>
          <ac:picMkLst>
            <pc:docMk/>
            <pc:sldMk cId="1805173707" sldId="346"/>
            <ac:picMk id="4" creationId="{F155A300-B961-4DEB-8CB5-DF9E135ABEFB}"/>
          </ac:picMkLst>
        </pc:picChg>
        <pc:picChg chg="add mod">
          <ac:chgData name="kaisikki Pasanen" userId="891994d9b86a9c0e" providerId="LiveId" clId="{3A306D47-6D9D-4E47-A434-9E20CC62F94B}" dt="2020-04-02T16:53:28.627" v="820" actId="1038"/>
          <ac:picMkLst>
            <pc:docMk/>
            <pc:sldMk cId="1805173707" sldId="346"/>
            <ac:picMk id="6" creationId="{07D42FC1-9CE6-40DC-A7D5-D9ED97941A53}"/>
          </ac:picMkLst>
        </pc:picChg>
      </pc:sldChg>
      <pc:sldChg chg="addSp delSp modSp">
        <pc:chgData name="kaisikki Pasanen" userId="891994d9b86a9c0e" providerId="LiveId" clId="{3A306D47-6D9D-4E47-A434-9E20CC62F94B}" dt="2020-04-03T10:42:12.942" v="1066" actId="113"/>
        <pc:sldMkLst>
          <pc:docMk/>
          <pc:sldMk cId="1120931787" sldId="347"/>
        </pc:sldMkLst>
        <pc:spChg chg="mod">
          <ac:chgData name="kaisikki Pasanen" userId="891994d9b86a9c0e" providerId="LiveId" clId="{3A306D47-6D9D-4E47-A434-9E20CC62F94B}" dt="2020-04-03T10:42:12.942" v="1066" actId="113"/>
          <ac:spMkLst>
            <pc:docMk/>
            <pc:sldMk cId="1120931787" sldId="347"/>
            <ac:spMk id="2" creationId="{570D3832-E24A-4801-9B44-7F12456D288C}"/>
          </ac:spMkLst>
        </pc:spChg>
        <pc:spChg chg="mod">
          <ac:chgData name="kaisikki Pasanen" userId="891994d9b86a9c0e" providerId="LiveId" clId="{3A306D47-6D9D-4E47-A434-9E20CC62F94B}" dt="2020-04-02T16:50:19.816" v="710" actId="2711"/>
          <ac:spMkLst>
            <pc:docMk/>
            <pc:sldMk cId="1120931787" sldId="347"/>
            <ac:spMk id="3" creationId="{D961C504-A9D3-47E3-A3C2-B38AFC0F73C8}"/>
          </ac:spMkLst>
        </pc:spChg>
        <pc:spChg chg="add mod">
          <ac:chgData name="kaisikki Pasanen" userId="891994d9b86a9c0e" providerId="LiveId" clId="{3A306D47-6D9D-4E47-A434-9E20CC62F94B}" dt="2020-04-02T16:32:25.046" v="423" actId="1076"/>
          <ac:spMkLst>
            <pc:docMk/>
            <pc:sldMk cId="1120931787" sldId="347"/>
            <ac:spMk id="7" creationId="{CC8E274D-3F9C-4931-B9DA-441C069663A1}"/>
          </ac:spMkLst>
        </pc:spChg>
        <pc:spChg chg="add mod">
          <ac:chgData name="kaisikki Pasanen" userId="891994d9b86a9c0e" providerId="LiveId" clId="{3A306D47-6D9D-4E47-A434-9E20CC62F94B}" dt="2020-04-02T16:32:37.285" v="430" actId="1036"/>
          <ac:spMkLst>
            <pc:docMk/>
            <pc:sldMk cId="1120931787" sldId="347"/>
            <ac:spMk id="12" creationId="{2925B2BD-4839-4D1F-A93F-0899DC04940B}"/>
          </ac:spMkLst>
        </pc:spChg>
        <pc:spChg chg="add del mod">
          <ac:chgData name="kaisikki Pasanen" userId="891994d9b86a9c0e" providerId="LiveId" clId="{3A306D47-6D9D-4E47-A434-9E20CC62F94B}" dt="2020-04-02T16:47:44.564" v="678" actId="21"/>
          <ac:spMkLst>
            <pc:docMk/>
            <pc:sldMk cId="1120931787" sldId="347"/>
            <ac:spMk id="16" creationId="{AEB9B1D2-5ADF-4A22-8C09-60FAA617A4E4}"/>
          </ac:spMkLst>
        </pc:spChg>
        <pc:spChg chg="add del">
          <ac:chgData name="kaisikki Pasanen" userId="891994d9b86a9c0e" providerId="LiveId" clId="{3A306D47-6D9D-4E47-A434-9E20CC62F94B}" dt="2020-04-02T16:53:41.026" v="823" actId="21"/>
          <ac:spMkLst>
            <pc:docMk/>
            <pc:sldMk cId="1120931787" sldId="347"/>
            <ac:spMk id="17" creationId="{A2A24F54-92C3-4CD0-A862-2E1955782310}"/>
          </ac:spMkLst>
        </pc:spChg>
        <pc:grpChg chg="del mod">
          <ac:chgData name="kaisikki Pasanen" userId="891994d9b86a9c0e" providerId="LiveId" clId="{3A306D47-6D9D-4E47-A434-9E20CC62F94B}" dt="2020-04-02T16:30:35.211" v="378" actId="21"/>
          <ac:grpSpMkLst>
            <pc:docMk/>
            <pc:sldMk cId="1120931787" sldId="347"/>
            <ac:grpSpMk id="8" creationId="{9EE4A06B-8FBD-444C-81E5-6875FE430C2B}"/>
          </ac:grpSpMkLst>
        </pc:grpChg>
        <pc:grpChg chg="add del">
          <ac:chgData name="kaisikki Pasanen" userId="891994d9b86a9c0e" providerId="LiveId" clId="{3A306D47-6D9D-4E47-A434-9E20CC62F94B}" dt="2020-04-02T16:30:58.894" v="401" actId="21"/>
          <ac:grpSpMkLst>
            <pc:docMk/>
            <pc:sldMk cId="1120931787" sldId="347"/>
            <ac:grpSpMk id="9" creationId="{5E292294-DEA1-411A-BE96-4CFF8BA54747}"/>
          </ac:grpSpMkLst>
        </pc:grpChg>
        <pc:grpChg chg="add mod">
          <ac:chgData name="kaisikki Pasanen" userId="891994d9b86a9c0e" providerId="LiveId" clId="{3A306D47-6D9D-4E47-A434-9E20CC62F94B}" dt="2020-04-02T16:32:22.746" v="422" actId="1076"/>
          <ac:grpSpMkLst>
            <pc:docMk/>
            <pc:sldMk cId="1120931787" sldId="347"/>
            <ac:grpSpMk id="13" creationId="{BD00EB76-CA0A-46CF-9F95-40BF38FED49F}"/>
          </ac:grpSpMkLst>
        </pc:grpChg>
      </pc:sldChg>
      <pc:sldChg chg="addSp delSp modSp">
        <pc:chgData name="kaisikki Pasanen" userId="891994d9b86a9c0e" providerId="LiveId" clId="{3A306D47-6D9D-4E47-A434-9E20CC62F94B}" dt="2020-04-03T10:30:49.630" v="1046" actId="113"/>
        <pc:sldMkLst>
          <pc:docMk/>
          <pc:sldMk cId="1950016793" sldId="350"/>
        </pc:sldMkLst>
        <pc:spChg chg="mod">
          <ac:chgData name="kaisikki Pasanen" userId="891994d9b86a9c0e" providerId="LiveId" clId="{3A306D47-6D9D-4E47-A434-9E20CC62F94B}" dt="2020-04-03T10:30:49.630" v="1046" actId="113"/>
          <ac:spMkLst>
            <pc:docMk/>
            <pc:sldMk cId="1950016793" sldId="350"/>
            <ac:spMk id="2" creationId="{570D3832-E24A-4801-9B44-7F12456D288C}"/>
          </ac:spMkLst>
        </pc:spChg>
        <pc:spChg chg="mod">
          <ac:chgData name="kaisikki Pasanen" userId="891994d9b86a9c0e" providerId="LiveId" clId="{3A306D47-6D9D-4E47-A434-9E20CC62F94B}" dt="2020-04-02T16:50:34.916" v="714" actId="2711"/>
          <ac:spMkLst>
            <pc:docMk/>
            <pc:sldMk cId="1950016793" sldId="350"/>
            <ac:spMk id="3" creationId="{D961C504-A9D3-47E3-A3C2-B38AFC0F73C8}"/>
          </ac:spMkLst>
        </pc:spChg>
        <pc:spChg chg="add mod">
          <ac:chgData name="kaisikki Pasanen" userId="891994d9b86a9c0e" providerId="LiveId" clId="{3A306D47-6D9D-4E47-A434-9E20CC62F94B}" dt="2020-04-03T10:30:45.603" v="1045" actId="113"/>
          <ac:spMkLst>
            <pc:docMk/>
            <pc:sldMk cId="1950016793" sldId="350"/>
            <ac:spMk id="7" creationId="{A4127DFC-8B3D-40AA-B81A-593575CBD5E5}"/>
          </ac:spMkLst>
        </pc:spChg>
        <pc:spChg chg="add del mod">
          <ac:chgData name="kaisikki Pasanen" userId="891994d9b86a9c0e" providerId="LiveId" clId="{3A306D47-6D9D-4E47-A434-9E20CC62F94B}" dt="2020-04-02T15:03:20.941" v="334" actId="11529"/>
          <ac:spMkLst>
            <pc:docMk/>
            <pc:sldMk cId="1950016793" sldId="350"/>
            <ac:spMk id="8" creationId="{F33C217E-14BD-4365-8651-B6CAC77A5758}"/>
          </ac:spMkLst>
        </pc:spChg>
        <pc:spChg chg="add mod">
          <ac:chgData name="kaisikki Pasanen" userId="891994d9b86a9c0e" providerId="LiveId" clId="{3A306D47-6D9D-4E47-A434-9E20CC62F94B}" dt="2020-04-02T16:48:23.168" v="691" actId="1038"/>
          <ac:spMkLst>
            <pc:docMk/>
            <pc:sldMk cId="1950016793" sldId="350"/>
            <ac:spMk id="10" creationId="{A6388B25-B139-4D10-B8CD-508E87E89317}"/>
          </ac:spMkLst>
        </pc:spChg>
        <pc:spChg chg="add mod">
          <ac:chgData name="kaisikki Pasanen" userId="891994d9b86a9c0e" providerId="LiveId" clId="{3A306D47-6D9D-4E47-A434-9E20CC62F94B}" dt="2020-04-02T16:48:38.364" v="703" actId="1076"/>
          <ac:spMkLst>
            <pc:docMk/>
            <pc:sldMk cId="1950016793" sldId="350"/>
            <ac:spMk id="15" creationId="{0917C52F-3BF4-43D6-BDE0-23E468F48683}"/>
          </ac:spMkLst>
        </pc:spChg>
        <pc:spChg chg="add del mod">
          <ac:chgData name="kaisikki Pasanen" userId="891994d9b86a9c0e" providerId="LiveId" clId="{3A306D47-6D9D-4E47-A434-9E20CC62F94B}" dt="2020-04-02T16:34:33.826" v="451" actId="478"/>
          <ac:spMkLst>
            <pc:docMk/>
            <pc:sldMk cId="1950016793" sldId="350"/>
            <ac:spMk id="20" creationId="{AA7D0D71-0D69-451D-85B9-464A02E06147}"/>
          </ac:spMkLst>
        </pc:spChg>
        <pc:spChg chg="add mod">
          <ac:chgData name="kaisikki Pasanen" userId="891994d9b86a9c0e" providerId="LiveId" clId="{3A306D47-6D9D-4E47-A434-9E20CC62F94B}" dt="2020-04-02T16:48:53.237" v="704" actId="1076"/>
          <ac:spMkLst>
            <pc:docMk/>
            <pc:sldMk cId="1950016793" sldId="350"/>
            <ac:spMk id="25" creationId="{4CC0778A-322A-42F9-A54D-DDC9C63C65B1}"/>
          </ac:spMkLst>
        </pc:spChg>
        <pc:spChg chg="add del mod">
          <ac:chgData name="kaisikki Pasanen" userId="891994d9b86a9c0e" providerId="LiveId" clId="{3A306D47-6D9D-4E47-A434-9E20CC62F94B}" dt="2020-04-02T16:48:56.858" v="705" actId="478"/>
          <ac:spMkLst>
            <pc:docMk/>
            <pc:sldMk cId="1950016793" sldId="350"/>
            <ac:spMk id="30" creationId="{9CDA8350-7A9E-4470-95A1-E2F2CDE0E06C}"/>
          </ac:spMkLst>
        </pc:spChg>
        <pc:spChg chg="add del">
          <ac:chgData name="kaisikki Pasanen" userId="891994d9b86a9c0e" providerId="LiveId" clId="{3A306D47-6D9D-4E47-A434-9E20CC62F94B}" dt="2020-04-02T16:53:46.137" v="825" actId="21"/>
          <ac:spMkLst>
            <pc:docMk/>
            <pc:sldMk cId="1950016793" sldId="350"/>
            <ac:spMk id="31" creationId="{693A87E0-BA80-4C21-AC77-106BA930ED01}"/>
          </ac:spMkLst>
        </pc:spChg>
        <pc:grpChg chg="del mod">
          <ac:chgData name="kaisikki Pasanen" userId="891994d9b86a9c0e" providerId="LiveId" clId="{3A306D47-6D9D-4E47-A434-9E20CC62F94B}" dt="2020-04-02T15:03:51.386" v="339" actId="21"/>
          <ac:grpSpMkLst>
            <pc:docMk/>
            <pc:sldMk cId="1950016793" sldId="350"/>
            <ac:grpSpMk id="9" creationId="{0560F6F6-4944-48DA-BE82-2ADF4C6F7971}"/>
          </ac:grpSpMkLst>
        </pc:grpChg>
        <pc:grpChg chg="add del">
          <ac:chgData name="kaisikki Pasanen" userId="891994d9b86a9c0e" providerId="LiveId" clId="{3A306D47-6D9D-4E47-A434-9E20CC62F94B}" dt="2020-04-02T15:04:38.115" v="346" actId="21"/>
          <ac:grpSpMkLst>
            <pc:docMk/>
            <pc:sldMk cId="1950016793" sldId="350"/>
            <ac:grpSpMk id="11" creationId="{4A5A8872-E7A8-416D-81D2-ABF8050151C2}"/>
          </ac:grpSpMkLst>
        </pc:grpChg>
        <pc:grpChg chg="add del">
          <ac:chgData name="kaisikki Pasanen" userId="891994d9b86a9c0e" providerId="LiveId" clId="{3A306D47-6D9D-4E47-A434-9E20CC62F94B}" dt="2020-04-02T16:34:14.388" v="443" actId="21"/>
          <ac:grpSpMkLst>
            <pc:docMk/>
            <pc:sldMk cId="1950016793" sldId="350"/>
            <ac:grpSpMk id="16" creationId="{557D3AB4-CD06-4E6F-AB18-D03000074376}"/>
          </ac:grpSpMkLst>
        </pc:grpChg>
        <pc:grpChg chg="add del">
          <ac:chgData name="kaisikki Pasanen" userId="891994d9b86a9c0e" providerId="LiveId" clId="{3A306D47-6D9D-4E47-A434-9E20CC62F94B}" dt="2020-04-02T16:34:43.276" v="454" actId="21"/>
          <ac:grpSpMkLst>
            <pc:docMk/>
            <pc:sldMk cId="1950016793" sldId="350"/>
            <ac:grpSpMk id="21" creationId="{0FA70553-56A7-4974-B83A-B6255E5708E8}"/>
          </ac:grpSpMkLst>
        </pc:grpChg>
        <pc:grpChg chg="add mod">
          <ac:chgData name="kaisikki Pasanen" userId="891994d9b86a9c0e" providerId="LiveId" clId="{3A306D47-6D9D-4E47-A434-9E20CC62F94B}" dt="2020-04-02T16:49:04.543" v="706" actId="1076"/>
          <ac:grpSpMkLst>
            <pc:docMk/>
            <pc:sldMk cId="1950016793" sldId="350"/>
            <ac:grpSpMk id="26" creationId="{44D1C9C2-D9CD-4CCD-870E-A6FB54C023F3}"/>
          </ac:grpSpMkLst>
        </pc:grpChg>
      </pc:sldChg>
      <pc:sldChg chg="addSp delSp modSp">
        <pc:chgData name="kaisikki Pasanen" userId="891994d9b86a9c0e" providerId="LiveId" clId="{3A306D47-6D9D-4E47-A434-9E20CC62F94B}" dt="2020-04-03T10:42:40.295" v="1069" actId="20577"/>
        <pc:sldMkLst>
          <pc:docMk/>
          <pc:sldMk cId="1240833832" sldId="351"/>
        </pc:sldMkLst>
        <pc:spChg chg="mod">
          <ac:chgData name="kaisikki Pasanen" userId="891994d9b86a9c0e" providerId="LiveId" clId="{3A306D47-6D9D-4E47-A434-9E20CC62F94B}" dt="2020-04-03T10:42:40.295" v="1069" actId="20577"/>
          <ac:spMkLst>
            <pc:docMk/>
            <pc:sldMk cId="1240833832" sldId="351"/>
            <ac:spMk id="2" creationId="{D7C60BA3-A12E-4866-9794-B2320936E469}"/>
          </ac:spMkLst>
        </pc:spChg>
        <pc:spChg chg="mod">
          <ac:chgData name="kaisikki Pasanen" userId="891994d9b86a9c0e" providerId="LiveId" clId="{3A306D47-6D9D-4E47-A434-9E20CC62F94B}" dt="2020-04-02T16:54:14.408" v="875" actId="1038"/>
          <ac:spMkLst>
            <pc:docMk/>
            <pc:sldMk cId="1240833832" sldId="351"/>
            <ac:spMk id="3" creationId="{798477F9-FADE-4791-AABD-62B99F84081A}"/>
          </ac:spMkLst>
        </pc:spChg>
        <pc:spChg chg="add mod">
          <ac:chgData name="kaisikki Pasanen" userId="891994d9b86a9c0e" providerId="LiveId" clId="{3A306D47-6D9D-4E47-A434-9E20CC62F94B}" dt="2020-04-02T16:54:36.188" v="906" actId="1035"/>
          <ac:spMkLst>
            <pc:docMk/>
            <pc:sldMk cId="1240833832" sldId="351"/>
            <ac:spMk id="4" creationId="{A15BB4EC-ECA3-4F8D-A965-1B0774C90531}"/>
          </ac:spMkLst>
        </pc:spChg>
        <pc:spChg chg="add del">
          <ac:chgData name="kaisikki Pasanen" userId="891994d9b86a9c0e" providerId="LiveId" clId="{3A306D47-6D9D-4E47-A434-9E20CC62F94B}" dt="2020-04-02T16:54:39.794" v="907" actId="21"/>
          <ac:spMkLst>
            <pc:docMk/>
            <pc:sldMk cId="1240833832" sldId="351"/>
            <ac:spMk id="5" creationId="{3EA1A83D-E246-440E-9C44-E01B01F60D2E}"/>
          </ac:spMkLst>
        </pc:spChg>
      </pc:sldChg>
      <pc:sldChg chg="modSp">
        <pc:chgData name="kaisikki Pasanen" userId="891994d9b86a9c0e" providerId="LiveId" clId="{3A306D47-6D9D-4E47-A434-9E20CC62F94B}" dt="2020-04-03T10:32:12.811" v="1052" actId="113"/>
        <pc:sldMkLst>
          <pc:docMk/>
          <pc:sldMk cId="4023616124" sldId="353"/>
        </pc:sldMkLst>
        <pc:spChg chg="mod">
          <ac:chgData name="kaisikki Pasanen" userId="891994d9b86a9c0e" providerId="LiveId" clId="{3A306D47-6D9D-4E47-A434-9E20CC62F94B}" dt="2020-04-03T10:32:12.811" v="1052" actId="113"/>
          <ac:spMkLst>
            <pc:docMk/>
            <pc:sldMk cId="4023616124" sldId="353"/>
            <ac:spMk id="8" creationId="{905F8EE6-07F6-411A-BC4B-21A6FE785429}"/>
          </ac:spMkLst>
        </pc:spChg>
      </pc:sldChg>
      <pc:sldChg chg="modSp">
        <pc:chgData name="kaisikki Pasanen" userId="891994d9b86a9c0e" providerId="LiveId" clId="{3A306D47-6D9D-4E47-A434-9E20CC62F94B}" dt="2020-04-03T10:22:47.157" v="1021" actId="255"/>
        <pc:sldMkLst>
          <pc:docMk/>
          <pc:sldMk cId="4255830352" sldId="354"/>
        </pc:sldMkLst>
        <pc:spChg chg="mod">
          <ac:chgData name="kaisikki Pasanen" userId="891994d9b86a9c0e" providerId="LiveId" clId="{3A306D47-6D9D-4E47-A434-9E20CC62F94B}" dt="2020-04-03T10:22:47.157" v="1021" actId="255"/>
          <ac:spMkLst>
            <pc:docMk/>
            <pc:sldMk cId="4255830352" sldId="354"/>
            <ac:spMk id="4" creationId="{69E0009D-F1E2-4F59-8F15-6250D68B56B5}"/>
          </ac:spMkLst>
        </pc:spChg>
        <pc:spChg chg="mod">
          <ac:chgData name="kaisikki Pasanen" userId="891994d9b86a9c0e" providerId="LiveId" clId="{3A306D47-6D9D-4E47-A434-9E20CC62F94B}" dt="2020-04-03T08:56:30.373" v="965" actId="113"/>
          <ac:spMkLst>
            <pc:docMk/>
            <pc:sldMk cId="4255830352" sldId="354"/>
            <ac:spMk id="5" creationId="{695B2635-BD46-4FC5-BB7E-CE2BA839A5C9}"/>
          </ac:spMkLst>
        </pc:spChg>
      </pc:sldChg>
      <pc:sldChg chg="modSp">
        <pc:chgData name="kaisikki Pasanen" userId="891994d9b86a9c0e" providerId="LiveId" clId="{3A306D47-6D9D-4E47-A434-9E20CC62F94B}" dt="2020-04-03T10:22:32.771" v="1020" actId="255"/>
        <pc:sldMkLst>
          <pc:docMk/>
          <pc:sldMk cId="4130356203" sldId="355"/>
        </pc:sldMkLst>
        <pc:spChg chg="mod">
          <ac:chgData name="kaisikki Pasanen" userId="891994d9b86a9c0e" providerId="LiveId" clId="{3A306D47-6D9D-4E47-A434-9E20CC62F94B}" dt="2020-04-03T10:22:32.771" v="1020" actId="255"/>
          <ac:spMkLst>
            <pc:docMk/>
            <pc:sldMk cId="4130356203" sldId="355"/>
            <ac:spMk id="4" creationId="{69E0009D-F1E2-4F59-8F15-6250D68B56B5}"/>
          </ac:spMkLst>
        </pc:spChg>
        <pc:spChg chg="mod">
          <ac:chgData name="kaisikki Pasanen" userId="891994d9b86a9c0e" providerId="LiveId" clId="{3A306D47-6D9D-4E47-A434-9E20CC62F94B}" dt="2020-04-03T08:58:35.484" v="973" actId="113"/>
          <ac:spMkLst>
            <pc:docMk/>
            <pc:sldMk cId="4130356203" sldId="355"/>
            <ac:spMk id="7" creationId="{939DAECD-F334-4D43-809F-0A8E29E4EF7C}"/>
          </ac:spMkLst>
        </pc:spChg>
      </pc:sldChg>
      <pc:sldChg chg="addSp delSp modSp">
        <pc:chgData name="kaisikki Pasanen" userId="891994d9b86a9c0e" providerId="LiveId" clId="{3A306D47-6D9D-4E47-A434-9E20CC62F94B}" dt="2020-04-03T10:23:24.656" v="1024" actId="255"/>
        <pc:sldMkLst>
          <pc:docMk/>
          <pc:sldMk cId="1653988034" sldId="356"/>
        </pc:sldMkLst>
        <pc:spChg chg="mod">
          <ac:chgData name="kaisikki Pasanen" userId="891994d9b86a9c0e" providerId="LiveId" clId="{3A306D47-6D9D-4E47-A434-9E20CC62F94B}" dt="2020-04-03T10:23:24.656" v="1024" actId="255"/>
          <ac:spMkLst>
            <pc:docMk/>
            <pc:sldMk cId="1653988034" sldId="356"/>
            <ac:spMk id="3" creationId="{C26EEE19-C77B-48F2-A45F-A32FB30CBE3D}"/>
          </ac:spMkLst>
        </pc:spChg>
        <pc:spChg chg="mod">
          <ac:chgData name="kaisikki Pasanen" userId="891994d9b86a9c0e" providerId="LiveId" clId="{3A306D47-6D9D-4E47-A434-9E20CC62F94B}" dt="2020-04-03T08:59:31.829" v="978" actId="1076"/>
          <ac:spMkLst>
            <pc:docMk/>
            <pc:sldMk cId="1653988034" sldId="356"/>
            <ac:spMk id="4" creationId="{9745FE1F-39A1-43BF-B76A-A6E5686A6A0E}"/>
          </ac:spMkLst>
        </pc:spChg>
        <pc:picChg chg="add del">
          <ac:chgData name="kaisikki Pasanen" userId="891994d9b86a9c0e" providerId="LiveId" clId="{3A306D47-6D9D-4E47-A434-9E20CC62F94B}" dt="2020-04-02T16:26:07.408" v="362"/>
          <ac:picMkLst>
            <pc:docMk/>
            <pc:sldMk cId="1653988034" sldId="356"/>
            <ac:picMk id="5" creationId="{96353406-39B6-4A9F-A093-4A43308C133F}"/>
          </ac:picMkLst>
        </pc:picChg>
        <pc:picChg chg="add mod">
          <ac:chgData name="kaisikki Pasanen" userId="891994d9b86a9c0e" providerId="LiveId" clId="{3A306D47-6D9D-4E47-A434-9E20CC62F94B}" dt="2020-04-02T16:26:21.294" v="364" actId="1076"/>
          <ac:picMkLst>
            <pc:docMk/>
            <pc:sldMk cId="1653988034" sldId="356"/>
            <ac:picMk id="6" creationId="{5B2E1C05-079E-49EC-890F-9281A27C92D4}"/>
          </ac:picMkLst>
        </pc:picChg>
      </pc:sldChg>
      <pc:sldChg chg="addSp delSp modSp">
        <pc:chgData name="kaisikki Pasanen" userId="891994d9b86a9c0e" providerId="LiveId" clId="{3A306D47-6D9D-4E47-A434-9E20CC62F94B}" dt="2020-04-03T10:40:03.632" v="1055" actId="113"/>
        <pc:sldMkLst>
          <pc:docMk/>
          <pc:sldMk cId="3129086945" sldId="357"/>
        </pc:sldMkLst>
        <pc:spChg chg="mod">
          <ac:chgData name="kaisikki Pasanen" userId="891994d9b86a9c0e" providerId="LiveId" clId="{3A306D47-6D9D-4E47-A434-9E20CC62F94B}" dt="2020-04-03T09:15:31.407" v="1015" actId="1035"/>
          <ac:spMkLst>
            <pc:docMk/>
            <pc:sldMk cId="3129086945" sldId="357"/>
            <ac:spMk id="2" creationId="{FD3A6512-6432-467C-B145-D5120AD8C0C3}"/>
          </ac:spMkLst>
        </pc:spChg>
        <pc:spChg chg="mod">
          <ac:chgData name="kaisikki Pasanen" userId="891994d9b86a9c0e" providerId="LiveId" clId="{3A306D47-6D9D-4E47-A434-9E20CC62F94B}" dt="2020-04-03T10:40:03.632" v="1055" actId="113"/>
          <ac:spMkLst>
            <pc:docMk/>
            <pc:sldMk cId="3129086945" sldId="357"/>
            <ac:spMk id="3" creationId="{17207745-AED1-4065-9295-453C2C0A5022}"/>
          </ac:spMkLst>
        </pc:spChg>
        <pc:spChg chg="add del">
          <ac:chgData name="kaisikki Pasanen" userId="891994d9b86a9c0e" providerId="LiveId" clId="{3A306D47-6D9D-4E47-A434-9E20CC62F94B}" dt="2020-04-02T16:38:04.775" v="495" actId="21"/>
          <ac:spMkLst>
            <pc:docMk/>
            <pc:sldMk cId="3129086945" sldId="357"/>
            <ac:spMk id="11" creationId="{18FCAB82-9C07-4C33-AE69-0AFFA0B1FE1E}"/>
          </ac:spMkLst>
        </pc:spChg>
        <pc:grpChg chg="mod">
          <ac:chgData name="kaisikki Pasanen" userId="891994d9b86a9c0e" providerId="LiveId" clId="{3A306D47-6D9D-4E47-A434-9E20CC62F94B}" dt="2020-04-03T09:14:53.455" v="1005" actId="1035"/>
          <ac:grpSpMkLst>
            <pc:docMk/>
            <pc:sldMk cId="3129086945" sldId="357"/>
            <ac:grpSpMk id="4" creationId="{595BCF30-2C8F-4A88-A4E8-1BA538883873}"/>
          </ac:grpSpMkLst>
        </pc:grpChg>
      </pc:sldChg>
      <pc:sldChg chg="addSp delSp modSp">
        <pc:chgData name="kaisikki Pasanen" userId="891994d9b86a9c0e" providerId="LiveId" clId="{3A306D47-6D9D-4E47-A434-9E20CC62F94B}" dt="2020-04-03T10:40:27.131" v="1058" actId="113"/>
        <pc:sldMkLst>
          <pc:docMk/>
          <pc:sldMk cId="2337826779" sldId="359"/>
        </pc:sldMkLst>
        <pc:spChg chg="mod">
          <ac:chgData name="kaisikki Pasanen" userId="891994d9b86a9c0e" providerId="LiveId" clId="{3A306D47-6D9D-4E47-A434-9E20CC62F94B}" dt="2020-04-02T16:39:48.261" v="531" actId="1076"/>
          <ac:spMkLst>
            <pc:docMk/>
            <pc:sldMk cId="2337826779" sldId="359"/>
            <ac:spMk id="6" creationId="{98F1FB8B-D287-422D-A7FC-12EB79DE0634}"/>
          </ac:spMkLst>
        </pc:spChg>
        <pc:spChg chg="mod">
          <ac:chgData name="kaisikki Pasanen" userId="891994d9b86a9c0e" providerId="LiveId" clId="{3A306D47-6D9D-4E47-A434-9E20CC62F94B}" dt="2020-04-03T10:40:27.131" v="1058" actId="113"/>
          <ac:spMkLst>
            <pc:docMk/>
            <pc:sldMk cId="2337826779" sldId="359"/>
            <ac:spMk id="7" creationId="{2C1452A7-591C-4B87-B2B8-A7A38A7B3617}"/>
          </ac:spMkLst>
        </pc:spChg>
        <pc:spChg chg="add del">
          <ac:chgData name="kaisikki Pasanen" userId="891994d9b86a9c0e" providerId="LiveId" clId="{3A306D47-6D9D-4E47-A434-9E20CC62F94B}" dt="2020-04-02T16:39:14.583" v="507" actId="21"/>
          <ac:spMkLst>
            <pc:docMk/>
            <pc:sldMk cId="2337826779" sldId="359"/>
            <ac:spMk id="8" creationId="{494C5478-6D3A-4E9A-97AD-754006FFEA33}"/>
          </ac:spMkLst>
        </pc:spChg>
      </pc:sldChg>
      <pc:sldChg chg="modSp">
        <pc:chgData name="kaisikki Pasanen" userId="891994d9b86a9c0e" providerId="LiveId" clId="{3A306D47-6D9D-4E47-A434-9E20CC62F94B}" dt="2020-04-03T10:31:27.405" v="1049" actId="113"/>
        <pc:sldMkLst>
          <pc:docMk/>
          <pc:sldMk cId="3069860626" sldId="361"/>
        </pc:sldMkLst>
        <pc:spChg chg="mod">
          <ac:chgData name="kaisikki Pasanen" userId="891994d9b86a9c0e" providerId="LiveId" clId="{3A306D47-6D9D-4E47-A434-9E20CC62F94B}" dt="2020-04-02T15:02:26.401" v="331" actId="1076"/>
          <ac:spMkLst>
            <pc:docMk/>
            <pc:sldMk cId="3069860626" sldId="361"/>
            <ac:spMk id="3" creationId="{6E568267-6190-4D00-AFA7-B80DAF9CE07D}"/>
          </ac:spMkLst>
        </pc:spChg>
        <pc:spChg chg="mod">
          <ac:chgData name="kaisikki Pasanen" userId="891994d9b86a9c0e" providerId="LiveId" clId="{3A306D47-6D9D-4E47-A434-9E20CC62F94B}" dt="2020-04-03T10:31:27.405" v="1049" actId="113"/>
          <ac:spMkLst>
            <pc:docMk/>
            <pc:sldMk cId="3069860626" sldId="361"/>
            <ac:spMk id="4" creationId="{9B3ED412-6AB3-4157-A92F-79BC55A7018B}"/>
          </ac:spMkLst>
        </pc:spChg>
      </pc:sldChg>
      <pc:sldMasterChg chg="modSldLayout">
        <pc:chgData name="kaisikki Pasanen" userId="891994d9b86a9c0e" providerId="LiveId" clId="{3A306D47-6D9D-4E47-A434-9E20CC62F94B}" dt="2020-04-02T16:26:49.317" v="365" actId="478"/>
        <pc:sldMasterMkLst>
          <pc:docMk/>
          <pc:sldMasterMk cId="4193388741" sldId="2147483672"/>
        </pc:sldMasterMkLst>
        <pc:sldLayoutChg chg="modSp">
          <pc:chgData name="kaisikki Pasanen" userId="891994d9b86a9c0e" providerId="LiveId" clId="{3A306D47-6D9D-4E47-A434-9E20CC62F94B}" dt="2020-04-02T14:29:52.712" v="64" actId="1076"/>
          <pc:sldLayoutMkLst>
            <pc:docMk/>
            <pc:sldMasterMk cId="4193388741" sldId="2147483672"/>
            <pc:sldLayoutMk cId="3178690360" sldId="2147483703"/>
          </pc:sldLayoutMkLst>
          <pc:picChg chg="mod">
            <ac:chgData name="kaisikki Pasanen" userId="891994d9b86a9c0e" providerId="LiveId" clId="{3A306D47-6D9D-4E47-A434-9E20CC62F94B}" dt="2020-04-02T14:29:52.712" v="64" actId="1076"/>
            <ac:picMkLst>
              <pc:docMk/>
              <pc:sldMasterMk cId="4193388741" sldId="2147483672"/>
              <pc:sldLayoutMk cId="3178690360" sldId="2147483703"/>
              <ac:picMk id="3" creationId="{7333DC13-B0A7-4A3E-AA0F-B1AB558B8854}"/>
            </ac:picMkLst>
          </pc:picChg>
        </pc:sldLayoutChg>
        <pc:sldLayoutChg chg="delSp">
          <pc:chgData name="kaisikki Pasanen" userId="891994d9b86a9c0e" providerId="LiveId" clId="{3A306D47-6D9D-4E47-A434-9E20CC62F94B}" dt="2020-04-02T14:33:49.979" v="83" actId="478"/>
          <pc:sldLayoutMkLst>
            <pc:docMk/>
            <pc:sldMasterMk cId="4193388741" sldId="2147483672"/>
            <pc:sldLayoutMk cId="3204585732" sldId="2147483704"/>
          </pc:sldLayoutMkLst>
          <pc:spChg chg="del">
            <ac:chgData name="kaisikki Pasanen" userId="891994d9b86a9c0e" providerId="LiveId" clId="{3A306D47-6D9D-4E47-A434-9E20CC62F94B}" dt="2020-04-02T14:33:49.979" v="83" actId="478"/>
            <ac:spMkLst>
              <pc:docMk/>
              <pc:sldMasterMk cId="4193388741" sldId="2147483672"/>
              <pc:sldLayoutMk cId="3204585732" sldId="2147483704"/>
              <ac:spMk id="2" creationId="{722A90C9-7691-46FA-9B38-6CFD96ED472C}"/>
            </ac:spMkLst>
          </pc:spChg>
        </pc:sldLayoutChg>
        <pc:sldLayoutChg chg="delSp">
          <pc:chgData name="kaisikki Pasanen" userId="891994d9b86a9c0e" providerId="LiveId" clId="{3A306D47-6D9D-4E47-A434-9E20CC62F94B}" dt="2020-04-02T16:26:49.317" v="365" actId="478"/>
          <pc:sldLayoutMkLst>
            <pc:docMk/>
            <pc:sldMasterMk cId="4193388741" sldId="2147483672"/>
            <pc:sldLayoutMk cId="662073585" sldId="2147483705"/>
          </pc:sldLayoutMkLst>
          <pc:picChg chg="del">
            <ac:chgData name="kaisikki Pasanen" userId="891994d9b86a9c0e" providerId="LiveId" clId="{3A306D47-6D9D-4E47-A434-9E20CC62F94B}" dt="2020-04-02T16:26:49.317" v="365" actId="478"/>
            <ac:picMkLst>
              <pc:docMk/>
              <pc:sldMasterMk cId="4193388741" sldId="2147483672"/>
              <pc:sldLayoutMk cId="662073585" sldId="2147483705"/>
              <ac:picMk id="4" creationId="{4243C31C-ACF1-43CB-8BAB-DFAB0423CBEB}"/>
            </ac:picMkLst>
          </pc:picChg>
        </pc:sldLayoutChg>
      </pc:sldMasterChg>
    </pc:docChg>
  </pc:docChgLst>
  <pc:docChgLst>
    <pc:chgData name="kaisikki Pasanen" userId="891994d9b86a9c0e" providerId="LiveId" clId="{B521252B-817A-421E-9E9C-EF0DF68CC1D6}"/>
    <pc:docChg chg="undo custSel modSld">
      <pc:chgData name="kaisikki Pasanen" userId="891994d9b86a9c0e" providerId="LiveId" clId="{B521252B-817A-421E-9E9C-EF0DF68CC1D6}" dt="2020-04-14T11:17:26.660" v="1504" actId="13244"/>
      <pc:docMkLst>
        <pc:docMk/>
      </pc:docMkLst>
      <pc:sldChg chg="modSp">
        <pc:chgData name="kaisikki Pasanen" userId="891994d9b86a9c0e" providerId="LiveId" clId="{B521252B-817A-421E-9E9C-EF0DF68CC1D6}" dt="2020-04-14T11:16:57.279" v="1501" actId="13244"/>
        <pc:sldMkLst>
          <pc:docMk/>
          <pc:sldMk cId="50453100" sldId="269"/>
        </pc:sldMkLst>
        <pc:spChg chg="mod">
          <ac:chgData name="kaisikki Pasanen" userId="891994d9b86a9c0e" providerId="LiveId" clId="{B521252B-817A-421E-9E9C-EF0DF68CC1D6}" dt="2020-04-14T11:16:57.279" v="1501" actId="13244"/>
          <ac:spMkLst>
            <pc:docMk/>
            <pc:sldMk cId="50453100" sldId="269"/>
            <ac:spMk id="3" creationId="{798477F9-FADE-4791-AABD-62B99F84081A}"/>
          </ac:spMkLst>
        </pc:spChg>
        <pc:spChg chg="mod">
          <ac:chgData name="kaisikki Pasanen" userId="891994d9b86a9c0e" providerId="LiveId" clId="{B521252B-817A-421E-9E9C-EF0DF68CC1D6}" dt="2020-04-14T11:16:44.965" v="1500" actId="962"/>
          <ac:spMkLst>
            <pc:docMk/>
            <pc:sldMk cId="50453100" sldId="269"/>
            <ac:spMk id="5" creationId="{999EF51F-EA50-45C5-AB70-1F1EE13B43CE}"/>
          </ac:spMkLst>
        </pc:spChg>
      </pc:sldChg>
      <pc:sldChg chg="modSp">
        <pc:chgData name="kaisikki Pasanen" userId="891994d9b86a9c0e" providerId="LiveId" clId="{B521252B-817A-421E-9E9C-EF0DF68CC1D6}" dt="2020-04-14T11:04:45.135" v="1454" actId="962"/>
        <pc:sldMkLst>
          <pc:docMk/>
          <pc:sldMk cId="3906144434" sldId="296"/>
        </pc:sldMkLst>
        <pc:spChg chg="mod">
          <ac:chgData name="kaisikki Pasanen" userId="891994d9b86a9c0e" providerId="LiveId" clId="{B521252B-817A-421E-9E9C-EF0DF68CC1D6}" dt="2020-04-14T11:03:37.958" v="1443" actId="33553"/>
          <ac:spMkLst>
            <pc:docMk/>
            <pc:sldMk cId="3906144434" sldId="296"/>
            <ac:spMk id="2" creationId="{98792160-AD6B-4320-A33E-EF3CBE9589F2}"/>
          </ac:spMkLst>
        </pc:spChg>
        <pc:picChg chg="mod">
          <ac:chgData name="kaisikki Pasanen" userId="891994d9b86a9c0e" providerId="LiveId" clId="{B521252B-817A-421E-9E9C-EF0DF68CC1D6}" dt="2020-04-14T11:04:44.564" v="1453" actId="962"/>
          <ac:picMkLst>
            <pc:docMk/>
            <pc:sldMk cId="3906144434" sldId="296"/>
            <ac:picMk id="3" creationId="{06B7E4F4-591C-495B-88C9-2F136388F9DC}"/>
          </ac:picMkLst>
        </pc:picChg>
        <pc:picChg chg="mod">
          <ac:chgData name="kaisikki Pasanen" userId="891994d9b86a9c0e" providerId="LiveId" clId="{B521252B-817A-421E-9E9C-EF0DF68CC1D6}" dt="2020-04-14T11:04:45.135" v="1454" actId="962"/>
          <ac:picMkLst>
            <pc:docMk/>
            <pc:sldMk cId="3906144434" sldId="296"/>
            <ac:picMk id="4" creationId="{FFDC8B9F-7DFB-4DB5-891F-2ADE83D0E9D9}"/>
          </ac:picMkLst>
        </pc:picChg>
      </pc:sldChg>
      <pc:sldChg chg="modSp">
        <pc:chgData name="kaisikki Pasanen" userId="891994d9b86a9c0e" providerId="LiveId" clId="{B521252B-817A-421E-9E9C-EF0DF68CC1D6}" dt="2020-04-14T10:52:35.004" v="235" actId="962"/>
        <pc:sldMkLst>
          <pc:docMk/>
          <pc:sldMk cId="903622639" sldId="327"/>
        </pc:sldMkLst>
        <pc:spChg chg="mod">
          <ac:chgData name="kaisikki Pasanen" userId="891994d9b86a9c0e" providerId="LiveId" clId="{B521252B-817A-421E-9E9C-EF0DF68CC1D6}" dt="2020-04-14T10:52:29.733" v="234" actId="962"/>
          <ac:spMkLst>
            <pc:docMk/>
            <pc:sldMk cId="903622639" sldId="327"/>
            <ac:spMk id="9" creationId="{AAB28628-A630-4425-9DCA-CAAC086649A4}"/>
          </ac:spMkLst>
        </pc:spChg>
        <pc:picChg chg="mod">
          <ac:chgData name="kaisikki Pasanen" userId="891994d9b86a9c0e" providerId="LiveId" clId="{B521252B-817A-421E-9E9C-EF0DF68CC1D6}" dt="2020-04-14T10:52:35.004" v="235" actId="962"/>
          <ac:picMkLst>
            <pc:docMk/>
            <pc:sldMk cId="903622639" sldId="327"/>
            <ac:picMk id="10" creationId="{F195AFFE-3960-4B98-B0A2-EC0C6C08D10A}"/>
          </ac:picMkLst>
        </pc:picChg>
      </pc:sldChg>
      <pc:sldChg chg="modSp">
        <pc:chgData name="kaisikki Pasanen" userId="891994d9b86a9c0e" providerId="LiveId" clId="{B521252B-817A-421E-9E9C-EF0DF68CC1D6}" dt="2020-04-14T11:10:33.927" v="1469" actId="13244"/>
        <pc:sldMkLst>
          <pc:docMk/>
          <pc:sldMk cId="1807249184" sldId="331"/>
        </pc:sldMkLst>
        <pc:spChg chg="mod">
          <ac:chgData name="kaisikki Pasanen" userId="891994d9b86a9c0e" providerId="LiveId" clId="{B521252B-817A-421E-9E9C-EF0DF68CC1D6}" dt="2020-04-14T11:10:33.927" v="1469" actId="13244"/>
          <ac:spMkLst>
            <pc:docMk/>
            <pc:sldMk cId="1807249184" sldId="331"/>
            <ac:spMk id="6" creationId="{98F1FB8B-D287-422D-A7FC-12EB79DE0634}"/>
          </ac:spMkLst>
        </pc:spChg>
      </pc:sldChg>
      <pc:sldChg chg="modSp">
        <pc:chgData name="kaisikki Pasanen" userId="891994d9b86a9c0e" providerId="LiveId" clId="{B521252B-817A-421E-9E9C-EF0DF68CC1D6}" dt="2020-04-14T10:52:45.929" v="237" actId="962"/>
        <pc:sldMkLst>
          <pc:docMk/>
          <pc:sldMk cId="4006430896" sldId="332"/>
        </pc:sldMkLst>
        <pc:spChg chg="mod">
          <ac:chgData name="kaisikki Pasanen" userId="891994d9b86a9c0e" providerId="LiveId" clId="{B521252B-817A-421E-9E9C-EF0DF68CC1D6}" dt="2020-04-14T10:52:39.170" v="236" actId="962"/>
          <ac:spMkLst>
            <pc:docMk/>
            <pc:sldMk cId="4006430896" sldId="332"/>
            <ac:spMk id="6" creationId="{4E832E30-EDDB-43C9-9CAA-6DC92F240D43}"/>
          </ac:spMkLst>
        </pc:spChg>
        <pc:picChg chg="mod">
          <ac:chgData name="kaisikki Pasanen" userId="891994d9b86a9c0e" providerId="LiveId" clId="{B521252B-817A-421E-9E9C-EF0DF68CC1D6}" dt="2020-04-14T10:52:45.929" v="237" actId="962"/>
          <ac:picMkLst>
            <pc:docMk/>
            <pc:sldMk cId="4006430896" sldId="332"/>
            <ac:picMk id="9" creationId="{87E97DAE-9E7B-4BED-B3E7-4F789E33D15E}"/>
          </ac:picMkLst>
        </pc:picChg>
      </pc:sldChg>
      <pc:sldChg chg="modSp">
        <pc:chgData name="kaisikki Pasanen" userId="891994d9b86a9c0e" providerId="LiveId" clId="{B521252B-817A-421E-9E9C-EF0DF68CC1D6}" dt="2020-04-14T10:53:12.668" v="260" actId="962"/>
        <pc:sldMkLst>
          <pc:docMk/>
          <pc:sldMk cId="3889496788" sldId="337"/>
        </pc:sldMkLst>
        <pc:spChg chg="mod">
          <ac:chgData name="kaisikki Pasanen" userId="891994d9b86a9c0e" providerId="LiveId" clId="{B521252B-817A-421E-9E9C-EF0DF68CC1D6}" dt="2020-04-14T10:53:09.013" v="259" actId="962"/>
          <ac:spMkLst>
            <pc:docMk/>
            <pc:sldMk cId="3889496788" sldId="337"/>
            <ac:spMk id="6" creationId="{83669BFD-CC77-4D4B-A208-DD93591E07CC}"/>
          </ac:spMkLst>
        </pc:spChg>
        <pc:spChg chg="mod">
          <ac:chgData name="kaisikki Pasanen" userId="891994d9b86a9c0e" providerId="LiveId" clId="{B521252B-817A-421E-9E9C-EF0DF68CC1D6}" dt="2020-04-14T10:53:12.668" v="260" actId="962"/>
          <ac:spMkLst>
            <pc:docMk/>
            <pc:sldMk cId="3889496788" sldId="337"/>
            <ac:spMk id="10" creationId="{529D5626-64FA-4FC1-826A-64513048D27C}"/>
          </ac:spMkLst>
        </pc:spChg>
      </pc:sldChg>
      <pc:sldChg chg="modSp">
        <pc:chgData name="kaisikki Pasanen" userId="891994d9b86a9c0e" providerId="LiveId" clId="{B521252B-817A-421E-9E9C-EF0DF68CC1D6}" dt="2020-04-14T10:53:25.893" v="263" actId="962"/>
        <pc:sldMkLst>
          <pc:docMk/>
          <pc:sldMk cId="3630455173" sldId="339"/>
        </pc:sldMkLst>
        <pc:spChg chg="mod">
          <ac:chgData name="kaisikki Pasanen" userId="891994d9b86a9c0e" providerId="LiveId" clId="{B521252B-817A-421E-9E9C-EF0DF68CC1D6}" dt="2020-04-14T10:53:18.393" v="261" actId="962"/>
          <ac:spMkLst>
            <pc:docMk/>
            <pc:sldMk cId="3630455173" sldId="339"/>
            <ac:spMk id="8" creationId="{78E391E3-3E01-4C80-87EC-035691521851}"/>
          </ac:spMkLst>
        </pc:spChg>
        <pc:spChg chg="mod">
          <ac:chgData name="kaisikki Pasanen" userId="891994d9b86a9c0e" providerId="LiveId" clId="{B521252B-817A-421E-9E9C-EF0DF68CC1D6}" dt="2020-04-14T10:53:22.460" v="262" actId="962"/>
          <ac:spMkLst>
            <pc:docMk/>
            <pc:sldMk cId="3630455173" sldId="339"/>
            <ac:spMk id="10" creationId="{FE57F771-8E5E-456D-A237-4CB06BE18EB9}"/>
          </ac:spMkLst>
        </pc:spChg>
        <pc:grpChg chg="mod">
          <ac:chgData name="kaisikki Pasanen" userId="891994d9b86a9c0e" providerId="LiveId" clId="{B521252B-817A-421E-9E9C-EF0DF68CC1D6}" dt="2020-04-14T10:53:25.893" v="263" actId="962"/>
          <ac:grpSpMkLst>
            <pc:docMk/>
            <pc:sldMk cId="3630455173" sldId="339"/>
            <ac:grpSpMk id="11" creationId="{510B711C-D615-4E9C-A5A6-C0F38ED3F3E1}"/>
          </ac:grpSpMkLst>
        </pc:grpChg>
      </pc:sldChg>
      <pc:sldChg chg="modSp">
        <pc:chgData name="kaisikki Pasanen" userId="891994d9b86a9c0e" providerId="LiveId" clId="{B521252B-817A-421E-9E9C-EF0DF68CC1D6}" dt="2020-04-14T10:53:30.209" v="264" actId="962"/>
        <pc:sldMkLst>
          <pc:docMk/>
          <pc:sldMk cId="4165742996" sldId="342"/>
        </pc:sldMkLst>
        <pc:spChg chg="mod">
          <ac:chgData name="kaisikki Pasanen" userId="891994d9b86a9c0e" providerId="LiveId" clId="{B521252B-817A-421E-9E9C-EF0DF68CC1D6}" dt="2020-04-14T10:53:30.209" v="264" actId="962"/>
          <ac:spMkLst>
            <pc:docMk/>
            <pc:sldMk cId="4165742996" sldId="342"/>
            <ac:spMk id="4" creationId="{21C5E476-3CE1-499B-A1B9-3A23E72CEA71}"/>
          </ac:spMkLst>
        </pc:spChg>
      </pc:sldChg>
      <pc:sldChg chg="modSp">
        <pc:chgData name="kaisikki Pasanen" userId="891994d9b86a9c0e" providerId="LiveId" clId="{B521252B-817A-421E-9E9C-EF0DF68CC1D6}" dt="2020-04-14T10:53:37.885" v="266" actId="962"/>
        <pc:sldMkLst>
          <pc:docMk/>
          <pc:sldMk cId="2989293505" sldId="343"/>
        </pc:sldMkLst>
        <pc:spChg chg="mod">
          <ac:chgData name="kaisikki Pasanen" userId="891994d9b86a9c0e" providerId="LiveId" clId="{B521252B-817A-421E-9E9C-EF0DF68CC1D6}" dt="2020-04-14T10:53:34.383" v="265" actId="962"/>
          <ac:spMkLst>
            <pc:docMk/>
            <pc:sldMk cId="2989293505" sldId="343"/>
            <ac:spMk id="5" creationId="{71823825-C13C-4066-AF42-003CC0584F9C}"/>
          </ac:spMkLst>
        </pc:spChg>
        <pc:picChg chg="mod">
          <ac:chgData name="kaisikki Pasanen" userId="891994d9b86a9c0e" providerId="LiveId" clId="{B521252B-817A-421E-9E9C-EF0DF68CC1D6}" dt="2020-04-14T10:53:37.885" v="266" actId="962"/>
          <ac:picMkLst>
            <pc:docMk/>
            <pc:sldMk cId="2989293505" sldId="343"/>
            <ac:picMk id="7" creationId="{5D5ADDD4-53CF-44AF-9144-932B8EEF36F3}"/>
          </ac:picMkLst>
        </pc:picChg>
      </pc:sldChg>
      <pc:sldChg chg="modSp">
        <pc:chgData name="kaisikki Pasanen" userId="891994d9b86a9c0e" providerId="LiveId" clId="{B521252B-817A-421E-9E9C-EF0DF68CC1D6}" dt="2020-04-14T11:15:36.370" v="1494" actId="13244"/>
        <pc:sldMkLst>
          <pc:docMk/>
          <pc:sldMk cId="1794163968" sldId="344"/>
        </pc:sldMkLst>
        <pc:spChg chg="mod">
          <ac:chgData name="kaisikki Pasanen" userId="891994d9b86a9c0e" providerId="LiveId" clId="{B521252B-817A-421E-9E9C-EF0DF68CC1D6}" dt="2020-04-14T11:15:36.370" v="1494" actId="13244"/>
          <ac:spMkLst>
            <pc:docMk/>
            <pc:sldMk cId="1794163968" sldId="344"/>
            <ac:spMk id="3" creationId="{92E15721-A43C-4CBC-BBDC-3CC2679633AA}"/>
          </ac:spMkLst>
        </pc:spChg>
        <pc:picChg chg="mod">
          <ac:chgData name="kaisikki Pasanen" userId="891994d9b86a9c0e" providerId="LiveId" clId="{B521252B-817A-421E-9E9C-EF0DF68CC1D6}" dt="2020-04-14T10:58:34.880" v="938" actId="962"/>
          <ac:picMkLst>
            <pc:docMk/>
            <pc:sldMk cId="1794163968" sldId="344"/>
            <ac:picMk id="2" creationId="{A02C171B-60A2-4BA5-A5CB-EBB3D086F2E3}"/>
          </ac:picMkLst>
        </pc:picChg>
      </pc:sldChg>
      <pc:sldChg chg="modSp">
        <pc:chgData name="kaisikki Pasanen" userId="891994d9b86a9c0e" providerId="LiveId" clId="{B521252B-817A-421E-9E9C-EF0DF68CC1D6}" dt="2020-04-14T11:15:58.121" v="1495" actId="13244"/>
        <pc:sldMkLst>
          <pc:docMk/>
          <pc:sldMk cId="2653274984" sldId="345"/>
        </pc:sldMkLst>
        <pc:spChg chg="mod">
          <ac:chgData name="kaisikki Pasanen" userId="891994d9b86a9c0e" providerId="LiveId" clId="{B521252B-817A-421E-9E9C-EF0DF68CC1D6}" dt="2020-04-14T11:15:58.121" v="1495" actId="13244"/>
          <ac:spMkLst>
            <pc:docMk/>
            <pc:sldMk cId="2653274984" sldId="345"/>
            <ac:spMk id="4" creationId="{DC35FB4B-4345-42FA-92C3-E60CE89098CF}"/>
          </ac:spMkLst>
        </pc:spChg>
        <pc:graphicFrameChg chg="mod">
          <ac:chgData name="kaisikki Pasanen" userId="891994d9b86a9c0e" providerId="LiveId" clId="{B521252B-817A-421E-9E9C-EF0DF68CC1D6}" dt="2020-04-14T11:02:42.753" v="1432" actId="962"/>
          <ac:graphicFrameMkLst>
            <pc:docMk/>
            <pc:sldMk cId="2653274984" sldId="345"/>
            <ac:graphicFrameMk id="2" creationId="{4C84CF52-E98D-4185-9F10-42AC3CCD0CB5}"/>
          </ac:graphicFrameMkLst>
        </pc:graphicFrameChg>
      </pc:sldChg>
      <pc:sldChg chg="modSp">
        <pc:chgData name="kaisikki Pasanen" userId="891994d9b86a9c0e" providerId="LiveId" clId="{B521252B-817A-421E-9E9C-EF0DF68CC1D6}" dt="2020-04-14T11:02:56.347" v="1434" actId="962"/>
        <pc:sldMkLst>
          <pc:docMk/>
          <pc:sldMk cId="1805173707" sldId="346"/>
        </pc:sldMkLst>
        <pc:spChg chg="mod">
          <ac:chgData name="kaisikki Pasanen" userId="891994d9b86a9c0e" providerId="LiveId" clId="{B521252B-817A-421E-9E9C-EF0DF68CC1D6}" dt="2020-04-14T11:02:52.647" v="1433" actId="962"/>
          <ac:spMkLst>
            <pc:docMk/>
            <pc:sldMk cId="1805173707" sldId="346"/>
            <ac:spMk id="5" creationId="{63E87F48-D5DF-40BF-A920-E97725E37097}"/>
          </ac:spMkLst>
        </pc:spChg>
        <pc:picChg chg="mod">
          <ac:chgData name="kaisikki Pasanen" userId="891994d9b86a9c0e" providerId="LiveId" clId="{B521252B-817A-421E-9E9C-EF0DF68CC1D6}" dt="2020-04-14T11:02:56.347" v="1434" actId="962"/>
          <ac:picMkLst>
            <pc:docMk/>
            <pc:sldMk cId="1805173707" sldId="346"/>
            <ac:picMk id="6" creationId="{07D42FC1-9CE6-40DC-A7D5-D9ED97941A53}"/>
          </ac:picMkLst>
        </pc:picChg>
      </pc:sldChg>
      <pc:sldChg chg="modSp">
        <pc:chgData name="kaisikki Pasanen" userId="891994d9b86a9c0e" providerId="LiveId" clId="{B521252B-817A-421E-9E9C-EF0DF68CC1D6}" dt="2020-04-14T11:16:18.701" v="1497" actId="13244"/>
        <pc:sldMkLst>
          <pc:docMk/>
          <pc:sldMk cId="1120931787" sldId="347"/>
        </pc:sldMkLst>
        <pc:spChg chg="mod">
          <ac:chgData name="kaisikki Pasanen" userId="891994d9b86a9c0e" providerId="LiveId" clId="{B521252B-817A-421E-9E9C-EF0DF68CC1D6}" dt="2020-04-14T11:16:18.701" v="1497" actId="13244"/>
          <ac:spMkLst>
            <pc:docMk/>
            <pc:sldMk cId="1120931787" sldId="347"/>
            <ac:spMk id="3" creationId="{D961C504-A9D3-47E3-A3C2-B38AFC0F73C8}"/>
          </ac:spMkLst>
        </pc:spChg>
        <pc:spChg chg="mod">
          <ac:chgData name="kaisikki Pasanen" userId="891994d9b86a9c0e" providerId="LiveId" clId="{B521252B-817A-421E-9E9C-EF0DF68CC1D6}" dt="2020-04-14T11:03:00.299" v="1435" actId="962"/>
          <ac:spMkLst>
            <pc:docMk/>
            <pc:sldMk cId="1120931787" sldId="347"/>
            <ac:spMk id="7" creationId="{CC8E274D-3F9C-4931-B9DA-441C069663A1}"/>
          </ac:spMkLst>
        </pc:spChg>
        <pc:spChg chg="mod">
          <ac:chgData name="kaisikki Pasanen" userId="891994d9b86a9c0e" providerId="LiveId" clId="{B521252B-817A-421E-9E9C-EF0DF68CC1D6}" dt="2020-04-14T11:03:04.740" v="1436" actId="962"/>
          <ac:spMkLst>
            <pc:docMk/>
            <pc:sldMk cId="1120931787" sldId="347"/>
            <ac:spMk id="12" creationId="{2925B2BD-4839-4D1F-A93F-0899DC04940B}"/>
          </ac:spMkLst>
        </pc:spChg>
        <pc:grpChg chg="mod">
          <ac:chgData name="kaisikki Pasanen" userId="891994d9b86a9c0e" providerId="LiveId" clId="{B521252B-817A-421E-9E9C-EF0DF68CC1D6}" dt="2020-04-14T11:03:08.507" v="1437" actId="962"/>
          <ac:grpSpMkLst>
            <pc:docMk/>
            <pc:sldMk cId="1120931787" sldId="347"/>
            <ac:grpSpMk id="13" creationId="{BD00EB76-CA0A-46CF-9F95-40BF38FED49F}"/>
          </ac:grpSpMkLst>
        </pc:grpChg>
      </pc:sldChg>
      <pc:sldChg chg="modSp">
        <pc:chgData name="kaisikki Pasanen" userId="891994d9b86a9c0e" providerId="LiveId" clId="{B521252B-817A-421E-9E9C-EF0DF68CC1D6}" dt="2020-04-14T11:17:26.660" v="1504" actId="13244"/>
        <pc:sldMkLst>
          <pc:docMk/>
          <pc:sldMk cId="1950016793" sldId="350"/>
        </pc:sldMkLst>
        <pc:spChg chg="mod">
          <ac:chgData name="kaisikki Pasanen" userId="891994d9b86a9c0e" providerId="LiveId" clId="{B521252B-817A-421E-9E9C-EF0DF68CC1D6}" dt="2020-04-14T11:17:22.546" v="1503" actId="13244"/>
          <ac:spMkLst>
            <pc:docMk/>
            <pc:sldMk cId="1950016793" sldId="350"/>
            <ac:spMk id="2" creationId="{570D3832-E24A-4801-9B44-7F12456D288C}"/>
          </ac:spMkLst>
        </pc:spChg>
        <pc:spChg chg="mod">
          <ac:chgData name="kaisikki Pasanen" userId="891994d9b86a9c0e" providerId="LiveId" clId="{B521252B-817A-421E-9E9C-EF0DF68CC1D6}" dt="2020-04-14T11:17:16.571" v="1502" actId="13244"/>
          <ac:spMkLst>
            <pc:docMk/>
            <pc:sldMk cId="1950016793" sldId="350"/>
            <ac:spMk id="3" creationId="{D961C504-A9D3-47E3-A3C2-B38AFC0F73C8}"/>
          </ac:spMkLst>
        </pc:spChg>
        <pc:spChg chg="mod">
          <ac:chgData name="kaisikki Pasanen" userId="891994d9b86a9c0e" providerId="LiveId" clId="{B521252B-817A-421E-9E9C-EF0DF68CC1D6}" dt="2020-04-14T11:17:26.660" v="1504" actId="13244"/>
          <ac:spMkLst>
            <pc:docMk/>
            <pc:sldMk cId="1950016793" sldId="350"/>
            <ac:spMk id="7" creationId="{A4127DFC-8B3D-40AA-B81A-593575CBD5E5}"/>
          </ac:spMkLst>
        </pc:spChg>
        <pc:spChg chg="mod">
          <ac:chgData name="kaisikki Pasanen" userId="891994d9b86a9c0e" providerId="LiveId" clId="{B521252B-817A-421E-9E9C-EF0DF68CC1D6}" dt="2020-04-14T11:03:15.780" v="1439" actId="962"/>
          <ac:spMkLst>
            <pc:docMk/>
            <pc:sldMk cId="1950016793" sldId="350"/>
            <ac:spMk id="10" creationId="{A6388B25-B139-4D10-B8CD-508E87E89317}"/>
          </ac:spMkLst>
        </pc:spChg>
        <pc:spChg chg="mod">
          <ac:chgData name="kaisikki Pasanen" userId="891994d9b86a9c0e" providerId="LiveId" clId="{B521252B-817A-421E-9E9C-EF0DF68CC1D6}" dt="2020-04-14T11:03:12.406" v="1438" actId="962"/>
          <ac:spMkLst>
            <pc:docMk/>
            <pc:sldMk cId="1950016793" sldId="350"/>
            <ac:spMk id="12" creationId="{355AEE84-BAF2-4400-AE87-184D613F7C34}"/>
          </ac:spMkLst>
        </pc:spChg>
        <pc:spChg chg="mod">
          <ac:chgData name="kaisikki Pasanen" userId="891994d9b86a9c0e" providerId="LiveId" clId="{B521252B-817A-421E-9E9C-EF0DF68CC1D6}" dt="2020-04-14T11:03:20.083" v="1440" actId="962"/>
          <ac:spMkLst>
            <pc:docMk/>
            <pc:sldMk cId="1950016793" sldId="350"/>
            <ac:spMk id="15" creationId="{0917C52F-3BF4-43D6-BDE0-23E468F48683}"/>
          </ac:spMkLst>
        </pc:spChg>
        <pc:grpChg chg="mod">
          <ac:chgData name="kaisikki Pasanen" userId="891994d9b86a9c0e" providerId="LiveId" clId="{B521252B-817A-421E-9E9C-EF0DF68CC1D6}" dt="2020-04-14T11:03:23.179" v="1441" actId="962"/>
          <ac:grpSpMkLst>
            <pc:docMk/>
            <pc:sldMk cId="1950016793" sldId="350"/>
            <ac:grpSpMk id="4" creationId="{B00AB577-9EAB-450B-9BAB-B89327D94FFA}"/>
          </ac:grpSpMkLst>
        </pc:grpChg>
      </pc:sldChg>
      <pc:sldChg chg="modSp">
        <pc:chgData name="kaisikki Pasanen" userId="891994d9b86a9c0e" providerId="LiveId" clId="{B521252B-817A-421E-9E9C-EF0DF68CC1D6}" dt="2020-04-14T11:16:30.333" v="1499" actId="962"/>
        <pc:sldMkLst>
          <pc:docMk/>
          <pc:sldMk cId="1240833832" sldId="351"/>
        </pc:sldMkLst>
        <pc:spChg chg="mod">
          <ac:chgData name="kaisikki Pasanen" userId="891994d9b86a9c0e" providerId="LiveId" clId="{B521252B-817A-421E-9E9C-EF0DF68CC1D6}" dt="2020-04-14T11:16:25.348" v="1498" actId="13244"/>
          <ac:spMkLst>
            <pc:docMk/>
            <pc:sldMk cId="1240833832" sldId="351"/>
            <ac:spMk id="3" creationId="{798477F9-FADE-4791-AABD-62B99F84081A}"/>
          </ac:spMkLst>
        </pc:spChg>
        <pc:spChg chg="mod">
          <ac:chgData name="kaisikki Pasanen" userId="891994d9b86a9c0e" providerId="LiveId" clId="{B521252B-817A-421E-9E9C-EF0DF68CC1D6}" dt="2020-04-14T11:16:30.333" v="1499" actId="962"/>
          <ac:spMkLst>
            <pc:docMk/>
            <pc:sldMk cId="1240833832" sldId="351"/>
            <ac:spMk id="4" creationId="{A15BB4EC-ECA3-4F8D-A965-1B0774C90531}"/>
          </ac:spMkLst>
        </pc:spChg>
      </pc:sldChg>
      <pc:sldChg chg="addSp delSp modSp">
        <pc:chgData name="kaisikki Pasanen" userId="891994d9b86a9c0e" providerId="LiveId" clId="{B521252B-817A-421E-9E9C-EF0DF68CC1D6}" dt="2020-04-14T11:03:33.911" v="1442" actId="33553"/>
        <pc:sldMkLst>
          <pc:docMk/>
          <pc:sldMk cId="4023616124" sldId="353"/>
        </pc:sldMkLst>
        <pc:spChg chg="mod">
          <ac:chgData name="kaisikki Pasanen" userId="891994d9b86a9c0e" providerId="LiveId" clId="{B521252B-817A-421E-9E9C-EF0DF68CC1D6}" dt="2020-04-14T11:03:33.911" v="1442" actId="33553"/>
          <ac:spMkLst>
            <pc:docMk/>
            <pc:sldMk cId="4023616124" sldId="353"/>
            <ac:spMk id="6" creationId="{E8D6BC94-CD7C-4A30-AF4F-6FA8534ED3EC}"/>
          </ac:spMkLst>
        </pc:spChg>
        <pc:spChg chg="mod">
          <ac:chgData name="kaisikki Pasanen" userId="891994d9b86a9c0e" providerId="LiveId" clId="{B521252B-817A-421E-9E9C-EF0DF68CC1D6}" dt="2020-04-14T10:49:41.358" v="12" actId="20577"/>
          <ac:spMkLst>
            <pc:docMk/>
            <pc:sldMk cId="4023616124" sldId="353"/>
            <ac:spMk id="8" creationId="{905F8EE6-07F6-411A-BC4B-21A6FE785429}"/>
          </ac:spMkLst>
        </pc:spChg>
        <pc:picChg chg="del">
          <ac:chgData name="kaisikki Pasanen" userId="891994d9b86a9c0e" providerId="LiveId" clId="{B521252B-817A-421E-9E9C-EF0DF68CC1D6}" dt="2020-04-14T10:47:18.667" v="0" actId="478"/>
          <ac:picMkLst>
            <pc:docMk/>
            <pc:sldMk cId="4023616124" sldId="353"/>
            <ac:picMk id="3" creationId="{346F94E3-B66D-45AC-8EAD-4781F489FCFD}"/>
          </ac:picMkLst>
        </pc:picChg>
        <pc:picChg chg="add mod">
          <ac:chgData name="kaisikki Pasanen" userId="891994d9b86a9c0e" providerId="LiveId" clId="{B521252B-817A-421E-9E9C-EF0DF68CC1D6}" dt="2020-04-14T10:52:15.016" v="233" actId="962"/>
          <ac:picMkLst>
            <pc:docMk/>
            <pc:sldMk cId="4023616124" sldId="353"/>
            <ac:picMk id="5" creationId="{E6B8E8D2-CE06-4B77-A4DB-DFEB1086C835}"/>
          </ac:picMkLst>
        </pc:picChg>
      </pc:sldChg>
      <pc:sldChg chg="modSp">
        <pc:chgData name="kaisikki Pasanen" userId="891994d9b86a9c0e" providerId="LiveId" clId="{B521252B-817A-421E-9E9C-EF0DF68CC1D6}" dt="2020-04-14T11:11:11.080" v="1475" actId="962"/>
        <pc:sldMkLst>
          <pc:docMk/>
          <pc:sldMk cId="4255830352" sldId="354"/>
        </pc:sldMkLst>
        <pc:spChg chg="mod">
          <ac:chgData name="kaisikki Pasanen" userId="891994d9b86a9c0e" providerId="LiveId" clId="{B521252B-817A-421E-9E9C-EF0DF68CC1D6}" dt="2020-04-14T11:03:42.151" v="1444" actId="33553"/>
          <ac:spMkLst>
            <pc:docMk/>
            <pc:sldMk cId="4255830352" sldId="354"/>
            <ac:spMk id="4" creationId="{69E0009D-F1E2-4F59-8F15-6250D68B56B5}"/>
          </ac:spMkLst>
        </pc:spChg>
        <pc:spChg chg="mod">
          <ac:chgData name="kaisikki Pasanen" userId="891994d9b86a9c0e" providerId="LiveId" clId="{B521252B-817A-421E-9E9C-EF0DF68CC1D6}" dt="2020-04-14T11:11:11.080" v="1475" actId="962"/>
          <ac:spMkLst>
            <pc:docMk/>
            <pc:sldMk cId="4255830352" sldId="354"/>
            <ac:spMk id="5" creationId="{695B2635-BD46-4FC5-BB7E-CE2BA839A5C9}"/>
          </ac:spMkLst>
        </pc:spChg>
        <pc:picChg chg="mod">
          <ac:chgData name="kaisikki Pasanen" userId="891994d9b86a9c0e" providerId="LiveId" clId="{B521252B-817A-421E-9E9C-EF0DF68CC1D6}" dt="2020-04-14T11:06:19.026" v="1457" actId="13244"/>
          <ac:picMkLst>
            <pc:docMk/>
            <pc:sldMk cId="4255830352" sldId="354"/>
            <ac:picMk id="3" creationId="{6933C52E-27EC-4CFC-9EBA-D9AF7D2C51EC}"/>
          </ac:picMkLst>
        </pc:picChg>
      </pc:sldChg>
      <pc:sldChg chg="modSp">
        <pc:chgData name="kaisikki Pasanen" userId="891994d9b86a9c0e" providerId="LiveId" clId="{B521252B-817A-421E-9E9C-EF0DF68CC1D6}" dt="2020-04-14T11:08:58.866" v="1462" actId="962"/>
        <pc:sldMkLst>
          <pc:docMk/>
          <pc:sldMk cId="4130356203" sldId="355"/>
        </pc:sldMkLst>
        <pc:spChg chg="mod">
          <ac:chgData name="kaisikki Pasanen" userId="891994d9b86a9c0e" providerId="LiveId" clId="{B521252B-817A-421E-9E9C-EF0DF68CC1D6}" dt="2020-04-14T11:03:46.856" v="1445" actId="33553"/>
          <ac:spMkLst>
            <pc:docMk/>
            <pc:sldMk cId="4130356203" sldId="355"/>
            <ac:spMk id="4" creationId="{69E0009D-F1E2-4F59-8F15-6250D68B56B5}"/>
          </ac:spMkLst>
        </pc:spChg>
        <pc:spChg chg="mod">
          <ac:chgData name="kaisikki Pasanen" userId="891994d9b86a9c0e" providerId="LiveId" clId="{B521252B-817A-421E-9E9C-EF0DF68CC1D6}" dt="2020-04-14T11:08:58.866" v="1462" actId="962"/>
          <ac:spMkLst>
            <pc:docMk/>
            <pc:sldMk cId="4130356203" sldId="355"/>
            <ac:spMk id="7" creationId="{939DAECD-F334-4D43-809F-0A8E29E4EF7C}"/>
          </ac:spMkLst>
        </pc:spChg>
        <pc:picChg chg="mod">
          <ac:chgData name="kaisikki Pasanen" userId="891994d9b86a9c0e" providerId="LiveId" clId="{B521252B-817A-421E-9E9C-EF0DF68CC1D6}" dt="2020-04-14T11:08:11.651" v="1458" actId="13244"/>
          <ac:picMkLst>
            <pc:docMk/>
            <pc:sldMk cId="4130356203" sldId="355"/>
            <ac:picMk id="3" creationId="{6933C52E-27EC-4CFC-9EBA-D9AF7D2C51EC}"/>
          </ac:picMkLst>
        </pc:picChg>
      </pc:sldChg>
      <pc:sldChg chg="modSp">
        <pc:chgData name="kaisikki Pasanen" userId="891994d9b86a9c0e" providerId="LiveId" clId="{B521252B-817A-421E-9E9C-EF0DF68CC1D6}" dt="2020-04-14T11:12:37.587" v="1485" actId="2711"/>
        <pc:sldMkLst>
          <pc:docMk/>
          <pc:sldMk cId="1653988034" sldId="356"/>
        </pc:sldMkLst>
        <pc:spChg chg="mod">
          <ac:chgData name="kaisikki Pasanen" userId="891994d9b86a9c0e" providerId="LiveId" clId="{B521252B-817A-421E-9E9C-EF0DF68CC1D6}" dt="2020-04-14T11:12:37.587" v="1485" actId="2711"/>
          <ac:spMkLst>
            <pc:docMk/>
            <pc:sldMk cId="1653988034" sldId="356"/>
            <ac:spMk id="3" creationId="{C26EEE19-C77B-48F2-A45F-A32FB30CBE3D}"/>
          </ac:spMkLst>
        </pc:spChg>
        <pc:picChg chg="mod">
          <ac:chgData name="kaisikki Pasanen" userId="891994d9b86a9c0e" providerId="LiveId" clId="{B521252B-817A-421E-9E9C-EF0DF68CC1D6}" dt="2020-04-14T11:10:15.857" v="1466" actId="13244"/>
          <ac:picMkLst>
            <pc:docMk/>
            <pc:sldMk cId="1653988034" sldId="356"/>
            <ac:picMk id="2" creationId="{088C269D-5611-4FC8-9270-451F5B3E8F55}"/>
          </ac:picMkLst>
        </pc:picChg>
        <pc:picChg chg="mod">
          <ac:chgData name="kaisikki Pasanen" userId="891994d9b86a9c0e" providerId="LiveId" clId="{B521252B-817A-421E-9E9C-EF0DF68CC1D6}" dt="2020-04-14T11:10:22.542" v="1468" actId="13244"/>
          <ac:picMkLst>
            <pc:docMk/>
            <pc:sldMk cId="1653988034" sldId="356"/>
            <ac:picMk id="6" creationId="{5B2E1C05-079E-49EC-890F-9281A27C92D4}"/>
          </ac:picMkLst>
        </pc:picChg>
      </pc:sldChg>
      <pc:sldChg chg="modSp">
        <pc:chgData name="kaisikki Pasanen" userId="891994d9b86a9c0e" providerId="LiveId" clId="{B521252B-817A-421E-9E9C-EF0DF68CC1D6}" dt="2020-04-14T11:12:58.024" v="1490" actId="255"/>
        <pc:sldMkLst>
          <pc:docMk/>
          <pc:sldMk cId="3129086945" sldId="357"/>
        </pc:sldMkLst>
        <pc:spChg chg="mod">
          <ac:chgData name="kaisikki Pasanen" userId="891994d9b86a9c0e" providerId="LiveId" clId="{B521252B-817A-421E-9E9C-EF0DF68CC1D6}" dt="2020-04-14T11:12:58.024" v="1490" actId="255"/>
          <ac:spMkLst>
            <pc:docMk/>
            <pc:sldMk cId="3129086945" sldId="357"/>
            <ac:spMk id="2" creationId="{FD3A6512-6432-467C-B145-D5120AD8C0C3}"/>
          </ac:spMkLst>
        </pc:spChg>
        <pc:grpChg chg="mod">
          <ac:chgData name="kaisikki Pasanen" userId="891994d9b86a9c0e" providerId="LiveId" clId="{B521252B-817A-421E-9E9C-EF0DF68CC1D6}" dt="2020-04-14T10:53:03.829" v="258" actId="962"/>
          <ac:grpSpMkLst>
            <pc:docMk/>
            <pc:sldMk cId="3129086945" sldId="357"/>
            <ac:grpSpMk id="4" creationId="{595BCF30-2C8F-4A88-A4E8-1BA538883873}"/>
          </ac:grpSpMkLst>
        </pc:grpChg>
      </pc:sldChg>
      <pc:sldChg chg="modSp">
        <pc:chgData name="kaisikki Pasanen" userId="891994d9b86a9c0e" providerId="LiveId" clId="{B521252B-817A-421E-9E9C-EF0DF68CC1D6}" dt="2020-04-14T11:04:05.105" v="1449" actId="33553"/>
        <pc:sldMkLst>
          <pc:docMk/>
          <pc:sldMk cId="2337826779" sldId="359"/>
        </pc:sldMkLst>
        <pc:spChg chg="mod">
          <ac:chgData name="kaisikki Pasanen" userId="891994d9b86a9c0e" providerId="LiveId" clId="{B521252B-817A-421E-9E9C-EF0DF68CC1D6}" dt="2020-04-14T11:04:05.105" v="1449" actId="33553"/>
          <ac:spMkLst>
            <pc:docMk/>
            <pc:sldMk cId="2337826779" sldId="359"/>
            <ac:spMk id="6" creationId="{98F1FB8B-D287-422D-A7FC-12EB79DE0634}"/>
          </ac:spMkLst>
        </pc:spChg>
      </pc:sldChg>
      <pc:sldChg chg="modSp">
        <pc:chgData name="kaisikki Pasanen" userId="891994d9b86a9c0e" providerId="LiveId" clId="{B521252B-817A-421E-9E9C-EF0DF68CC1D6}" dt="2020-04-14T11:15:20.208" v="1493" actId="14100"/>
        <pc:sldMkLst>
          <pc:docMk/>
          <pc:sldMk cId="3069860626" sldId="361"/>
        </pc:sldMkLst>
        <pc:spChg chg="mod">
          <ac:chgData name="kaisikki Pasanen" userId="891994d9b86a9c0e" providerId="LiveId" clId="{B521252B-817A-421E-9E9C-EF0DF68CC1D6}" dt="2020-04-14T11:15:10.444" v="1491" actId="13244"/>
          <ac:spMkLst>
            <pc:docMk/>
            <pc:sldMk cId="3069860626" sldId="361"/>
            <ac:spMk id="3" creationId="{6E568267-6190-4D00-AFA7-B80DAF9CE07D}"/>
          </ac:spMkLst>
        </pc:spChg>
        <pc:spChg chg="mod">
          <ac:chgData name="kaisikki Pasanen" userId="891994d9b86a9c0e" providerId="LiveId" clId="{B521252B-817A-421E-9E9C-EF0DF68CC1D6}" dt="2020-04-14T11:15:20.208" v="1493" actId="14100"/>
          <ac:spMkLst>
            <pc:docMk/>
            <pc:sldMk cId="3069860626" sldId="361"/>
            <ac:spMk id="4" creationId="{9B3ED412-6AB3-4157-A92F-79BC55A7018B}"/>
          </ac:spMkLst>
        </pc:spChg>
        <pc:picChg chg="mod">
          <ac:chgData name="kaisikki Pasanen" userId="891994d9b86a9c0e" providerId="LiveId" clId="{B521252B-817A-421E-9E9C-EF0DF68CC1D6}" dt="2020-04-14T11:15:15.818" v="1492" actId="13244"/>
          <ac:picMkLst>
            <pc:docMk/>
            <pc:sldMk cId="3069860626" sldId="361"/>
            <ac:picMk id="2" creationId="{284D070F-2134-4F3F-B1BC-964CFB9F535A}"/>
          </ac:picMkLst>
        </pc:picChg>
      </pc:sldChg>
    </pc:docChg>
  </pc:docChgLst>
  <pc:docChgLst>
    <pc:chgData name="Melissa Sukanen" userId="S::melissa.sukanen@ehyt.fi::de2c0078-cc4a-46d5-89dc-c6497b6172a5" providerId="AD" clId="Web-{725CA9A8-243F-42BA-90F4-88C48F7302A5}"/>
    <pc:docChg chg="modSld">
      <pc:chgData name="Melissa Sukanen" userId="S::melissa.sukanen@ehyt.fi::de2c0078-cc4a-46d5-89dc-c6497b6172a5" providerId="AD" clId="Web-{725CA9A8-243F-42BA-90F4-88C48F7302A5}" dt="2020-04-14T08:01:04.046" v="6" actId="20577"/>
      <pc:docMkLst>
        <pc:docMk/>
      </pc:docMkLst>
      <pc:sldChg chg="modSp">
        <pc:chgData name="Melissa Sukanen" userId="S::melissa.sukanen@ehyt.fi::de2c0078-cc4a-46d5-89dc-c6497b6172a5" providerId="AD" clId="Web-{725CA9A8-243F-42BA-90F4-88C48F7302A5}" dt="2020-04-14T08:00:42.686" v="2" actId="20577"/>
        <pc:sldMkLst>
          <pc:docMk/>
          <pc:sldMk cId="3906144434" sldId="296"/>
        </pc:sldMkLst>
        <pc:spChg chg="mod">
          <ac:chgData name="Melissa Sukanen" userId="S::melissa.sukanen@ehyt.fi::de2c0078-cc4a-46d5-89dc-c6497b6172a5" providerId="AD" clId="Web-{725CA9A8-243F-42BA-90F4-88C48F7302A5}" dt="2020-04-14T08:00:42.686" v="2" actId="20577"/>
          <ac:spMkLst>
            <pc:docMk/>
            <pc:sldMk cId="3906144434" sldId="296"/>
            <ac:spMk id="2" creationId="{98792160-AD6B-4320-A33E-EF3CBE9589F2}"/>
          </ac:spMkLst>
        </pc:spChg>
      </pc:sldChg>
      <pc:sldChg chg="modSp">
        <pc:chgData name="Melissa Sukanen" userId="S::melissa.sukanen@ehyt.fi::de2c0078-cc4a-46d5-89dc-c6497b6172a5" providerId="AD" clId="Web-{725CA9A8-243F-42BA-90F4-88C48F7302A5}" dt="2020-04-14T08:01:04.046" v="6" actId="20577"/>
        <pc:sldMkLst>
          <pc:docMk/>
          <pc:sldMk cId="3069860626" sldId="361"/>
        </pc:sldMkLst>
        <pc:spChg chg="mod">
          <ac:chgData name="Melissa Sukanen" userId="S::melissa.sukanen@ehyt.fi::de2c0078-cc4a-46d5-89dc-c6497b6172a5" providerId="AD" clId="Web-{725CA9A8-243F-42BA-90F4-88C48F7302A5}" dt="2020-04-14T08:01:04.046" v="6" actId="20577"/>
          <ac:spMkLst>
            <pc:docMk/>
            <pc:sldMk cId="3069860626" sldId="361"/>
            <ac:spMk id="4" creationId="{9B3ED412-6AB3-4157-A92F-79BC55A7018B}"/>
          </ac:spMkLst>
        </pc:spChg>
      </pc:sldChg>
    </pc:docChg>
  </pc:docChgLst>
  <pc:docChgLst>
    <pc:chgData name="Melissa Sukanen" userId="S::melissa.sukanen@ehyt.fi::de2c0078-cc4a-46d5-89dc-c6497b6172a5" providerId="AD" clId="Web-{240BF83B-F99B-4657-92CF-9E5232205F55}"/>
    <pc:docChg chg="modSld">
      <pc:chgData name="Melissa Sukanen" userId="S::melissa.sukanen@ehyt.fi::de2c0078-cc4a-46d5-89dc-c6497b6172a5" providerId="AD" clId="Web-{240BF83B-F99B-4657-92CF-9E5232205F55}" dt="2020-04-07T07:52:08.347" v="2" actId="1076"/>
      <pc:docMkLst>
        <pc:docMk/>
      </pc:docMkLst>
      <pc:sldChg chg="modSp">
        <pc:chgData name="Melissa Sukanen" userId="S::melissa.sukanen@ehyt.fi::de2c0078-cc4a-46d5-89dc-c6497b6172a5" providerId="AD" clId="Web-{240BF83B-F99B-4657-92CF-9E5232205F55}" dt="2020-04-07T07:52:08.347" v="2" actId="1076"/>
        <pc:sldMkLst>
          <pc:docMk/>
          <pc:sldMk cId="4023616124" sldId="353"/>
        </pc:sldMkLst>
        <pc:picChg chg="mod">
          <ac:chgData name="Melissa Sukanen" userId="S::melissa.sukanen@ehyt.fi::de2c0078-cc4a-46d5-89dc-c6497b6172a5" providerId="AD" clId="Web-{240BF83B-F99B-4657-92CF-9E5232205F55}" dt="2020-04-07T07:52:08.347" v="2" actId="1076"/>
          <ac:picMkLst>
            <pc:docMk/>
            <pc:sldMk cId="4023616124" sldId="353"/>
            <ac:picMk id="2" creationId="{377B73DF-6F2B-4193-8A4C-5232CC5D3F89}"/>
          </ac:picMkLst>
        </pc:picChg>
      </pc:sldChg>
    </pc:docChg>
  </pc:docChgLst>
  <pc:docChgLst>
    <pc:chgData name="Melissa Sukanen" userId="S::melissa.sukanen@ehyt.fi::de2c0078-cc4a-46d5-89dc-c6497b6172a5" providerId="AD" clId="Web-{311CBD15-7235-43C5-BA57-2ABB1427E218}"/>
    <pc:docChg chg="">
      <pc:chgData name="Melissa Sukanen" userId="S::melissa.sukanen@ehyt.fi::de2c0078-cc4a-46d5-89dc-c6497b6172a5" providerId="AD" clId="Web-{311CBD15-7235-43C5-BA57-2ABB1427E218}" dt="2020-04-27T10:46:24.595" v="0"/>
      <pc:docMkLst>
        <pc:docMk/>
      </pc:docMkLst>
      <pc:sldChg chg="delCm">
        <pc:chgData name="Melissa Sukanen" userId="S::melissa.sukanen@ehyt.fi::de2c0078-cc4a-46d5-89dc-c6497b6172a5" providerId="AD" clId="Web-{311CBD15-7235-43C5-BA57-2ABB1427E218}" dt="2020-04-27T10:46:24.595" v="0"/>
        <pc:sldMkLst>
          <pc:docMk/>
          <pc:sldMk cId="903622639" sldId="327"/>
        </pc:sldMkLst>
      </pc:sldChg>
    </pc:docChg>
  </pc:docChgLst>
  <pc:docChgLst>
    <pc:chgData name="Melissa Sukanen" userId="S::melissa.sukanen@ehyt.fi::de2c0078-cc4a-46d5-89dc-c6497b6172a5" providerId="AD" clId="Web-{CB3EAB05-C481-4FBB-814D-17903699D1EA}"/>
    <pc:docChg chg="modSld">
      <pc:chgData name="Melissa Sukanen" userId="S::melissa.sukanen@ehyt.fi::de2c0078-cc4a-46d5-89dc-c6497b6172a5" providerId="AD" clId="Web-{CB3EAB05-C481-4FBB-814D-17903699D1EA}" dt="2020-04-21T13:09:36.990" v="3" actId="20577"/>
      <pc:docMkLst>
        <pc:docMk/>
      </pc:docMkLst>
      <pc:sldChg chg="modSp">
        <pc:chgData name="Melissa Sukanen" userId="S::melissa.sukanen@ehyt.fi::de2c0078-cc4a-46d5-89dc-c6497b6172a5" providerId="AD" clId="Web-{CB3EAB05-C481-4FBB-814D-17903699D1EA}" dt="2020-04-21T13:09:36.990" v="3" actId="20577"/>
        <pc:sldMkLst>
          <pc:docMk/>
          <pc:sldMk cId="960024437" sldId="335"/>
        </pc:sldMkLst>
        <pc:spChg chg="mod">
          <ac:chgData name="Melissa Sukanen" userId="S::melissa.sukanen@ehyt.fi::de2c0078-cc4a-46d5-89dc-c6497b6172a5" providerId="AD" clId="Web-{CB3EAB05-C481-4FBB-814D-17903699D1EA}" dt="2020-04-21T13:09:36.990" v="3" actId="20577"/>
          <ac:spMkLst>
            <pc:docMk/>
            <pc:sldMk cId="960024437" sldId="335"/>
            <ac:spMk id="3" creationId="{96BD11DA-7104-4A3C-871D-F43CCEEFDF45}"/>
          </ac:spMkLst>
        </pc:spChg>
      </pc:sldChg>
    </pc:docChg>
  </pc:docChgLst>
  <pc:docChgLst>
    <pc:chgData name="kaisikki Pasanen" userId="S::kaisikki_outlook.com#ext#@ehytry.onmicrosoft.com::984ce9ae-2de2-4ef0-b1d2-c5d0050a0ae6" providerId="AD" clId="Web-{253F1F7E-BF88-46FB-BB24-836B0C69B8F8}"/>
    <pc:docChg chg="modSld">
      <pc:chgData name="kaisikki Pasanen" userId="S::kaisikki_outlook.com#ext#@ehytry.onmicrosoft.com::984ce9ae-2de2-4ef0-b1d2-c5d0050a0ae6" providerId="AD" clId="Web-{253F1F7E-BF88-46FB-BB24-836B0C69B8F8}" dt="2020-04-14T11:21:36.437" v="1" actId="20577"/>
      <pc:docMkLst>
        <pc:docMk/>
      </pc:docMkLst>
      <pc:sldChg chg="modSp">
        <pc:chgData name="kaisikki Pasanen" userId="S::kaisikki_outlook.com#ext#@ehytry.onmicrosoft.com::984ce9ae-2de2-4ef0-b1d2-c5d0050a0ae6" providerId="AD" clId="Web-{253F1F7E-BF88-46FB-BB24-836B0C69B8F8}" dt="2020-04-14T11:21:36.437" v="1" actId="20577"/>
        <pc:sldMkLst>
          <pc:docMk/>
          <pc:sldMk cId="4023616124" sldId="353"/>
        </pc:sldMkLst>
        <pc:spChg chg="mod">
          <ac:chgData name="kaisikki Pasanen" userId="S::kaisikki_outlook.com#ext#@ehytry.onmicrosoft.com::984ce9ae-2de2-4ef0-b1d2-c5d0050a0ae6" providerId="AD" clId="Web-{253F1F7E-BF88-46FB-BB24-836B0C69B8F8}" dt="2020-04-14T11:21:36.437" v="1" actId="20577"/>
          <ac:spMkLst>
            <pc:docMk/>
            <pc:sldMk cId="4023616124" sldId="353"/>
            <ac:spMk id="8" creationId="{905F8EE6-07F6-411A-BC4B-21A6FE78542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sz="2000">
                <a:solidFill>
                  <a:schemeClr val="tx1"/>
                </a:solidFill>
                <a:latin typeface="+mn-lt"/>
              </a:rPr>
              <a:t>Hyväksyy ikäisillään marihuanan polttamisen %</a:t>
            </a:r>
          </a:p>
          <a:p>
            <a:pPr>
              <a:defRPr/>
            </a:pPr>
            <a:r>
              <a:rPr lang="fi-FI" sz="2000">
                <a:solidFill>
                  <a:schemeClr val="tx1"/>
                </a:solidFill>
                <a:latin typeface="+mj-lt"/>
              </a:rPr>
              <a:t> 2017 vs. 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'Kouluterveyskyselyn aikasarjat '!$A$3</c:f>
              <c:strCache>
                <c:ptCount val="1"/>
                <c:pt idx="0">
                  <c:v>2017</c:v>
                </c:pt>
              </c:strCache>
            </c:strRef>
          </c:tx>
          <c:spPr>
            <a:solidFill>
              <a:srgbClr val="AFE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'Kouluterveyskyselyn aikasarjat '!$B$1:$D$2</c:f>
              <c:multiLvlStrCache>
                <c:ptCount val="3"/>
                <c:lvl>
                  <c:pt idx="0">
                    <c:v>Hyväksyy ikäisillään marihuanan (kannabiksen) polttamisen, %</c:v>
                  </c:pt>
                  <c:pt idx="1">
                    <c:v>Hyväksyy ikäisillään marihuanan (kannabiksen) polttamisen, %</c:v>
                  </c:pt>
                  <c:pt idx="2">
                    <c:v>Hyväksyy ikäisillään marihuanan (kannabiksen) polttamisen, %</c:v>
                  </c:pt>
                </c:lvl>
                <c:lvl>
                  <c:pt idx="0">
                    <c:v>Perusopetus 8. ja 9. lk</c:v>
                  </c:pt>
                  <c:pt idx="1">
                    <c:v>Lukio 1. ja 2. vuosi</c:v>
                  </c:pt>
                  <c:pt idx="2">
                    <c:v>Ammatillinen oppilaitos</c:v>
                  </c:pt>
                </c:lvl>
              </c:multiLvlStrCache>
            </c:multiLvlStrRef>
          </c:cat>
          <c:val>
            <c:numRef>
              <c:f>'Kouluterveyskyselyn aikasarjat '!$B$3:$D$3</c:f>
              <c:numCache>
                <c:formatCode>#,##0.0</c:formatCode>
                <c:ptCount val="3"/>
                <c:pt idx="0">
                  <c:v>10.8</c:v>
                </c:pt>
                <c:pt idx="1">
                  <c:v>16.899999999999999</c:v>
                </c:pt>
                <c:pt idx="2">
                  <c:v>19.399999999999999</c:v>
                </c:pt>
              </c:numCache>
            </c:numRef>
          </c:val>
          <c:extLst>
            <c:ext xmlns:c16="http://schemas.microsoft.com/office/drawing/2014/chart" uri="{C3380CC4-5D6E-409C-BE32-E72D297353CC}">
              <c16:uniqueId val="{00000000-47B2-4AE8-B2AD-73B69FCB5D24}"/>
            </c:ext>
          </c:extLst>
        </c:ser>
        <c:ser>
          <c:idx val="1"/>
          <c:order val="1"/>
          <c:tx>
            <c:strRef>
              <c:f>'Kouluterveyskyselyn aikasarjat '!$A$4</c:f>
              <c:strCache>
                <c:ptCount val="1"/>
                <c:pt idx="0">
                  <c:v>2019</c:v>
                </c:pt>
              </c:strCache>
            </c:strRef>
          </c:tx>
          <c:spPr>
            <a:solidFill>
              <a:srgbClr val="B21E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'Kouluterveyskyselyn aikasarjat '!$B$1:$D$2</c:f>
              <c:multiLvlStrCache>
                <c:ptCount val="3"/>
                <c:lvl>
                  <c:pt idx="0">
                    <c:v>Hyväksyy ikäisillään marihuanan (kannabiksen) polttamisen, %</c:v>
                  </c:pt>
                  <c:pt idx="1">
                    <c:v>Hyväksyy ikäisillään marihuanan (kannabiksen) polttamisen, %</c:v>
                  </c:pt>
                  <c:pt idx="2">
                    <c:v>Hyväksyy ikäisillään marihuanan (kannabiksen) polttamisen, %</c:v>
                  </c:pt>
                </c:lvl>
                <c:lvl>
                  <c:pt idx="0">
                    <c:v>Perusopetus 8. ja 9. lk</c:v>
                  </c:pt>
                  <c:pt idx="1">
                    <c:v>Lukio 1. ja 2. vuosi</c:v>
                  </c:pt>
                  <c:pt idx="2">
                    <c:v>Ammatillinen oppilaitos</c:v>
                  </c:pt>
                </c:lvl>
              </c:multiLvlStrCache>
            </c:multiLvlStrRef>
          </c:cat>
          <c:val>
            <c:numRef>
              <c:f>'Kouluterveyskyselyn aikasarjat '!$B$4:$D$4</c:f>
              <c:numCache>
                <c:formatCode>#,##0.0</c:formatCode>
                <c:ptCount val="3"/>
                <c:pt idx="0">
                  <c:v>12.4</c:v>
                </c:pt>
                <c:pt idx="1">
                  <c:v>20.2</c:v>
                </c:pt>
                <c:pt idx="2">
                  <c:v>21.6</c:v>
                </c:pt>
              </c:numCache>
            </c:numRef>
          </c:val>
          <c:extLst>
            <c:ext xmlns:c16="http://schemas.microsoft.com/office/drawing/2014/chart" uri="{C3380CC4-5D6E-409C-BE32-E72D297353CC}">
              <c16:uniqueId val="{00000001-47B2-4AE8-B2AD-73B69FCB5D24}"/>
            </c:ext>
          </c:extLst>
        </c:ser>
        <c:dLbls>
          <c:showLegendKey val="0"/>
          <c:showVal val="0"/>
          <c:showCatName val="0"/>
          <c:showSerName val="0"/>
          <c:showPercent val="0"/>
          <c:showBubbleSize val="0"/>
        </c:dLbls>
        <c:gapWidth val="219"/>
        <c:overlap val="-27"/>
        <c:axId val="337260360"/>
        <c:axId val="337260688"/>
      </c:barChart>
      <c:catAx>
        <c:axId val="337260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i-FI"/>
          </a:p>
        </c:txPr>
        <c:crossAx val="337260688"/>
        <c:crosses val="autoZero"/>
        <c:auto val="1"/>
        <c:lblAlgn val="ctr"/>
        <c:lblOffset val="100"/>
        <c:noMultiLvlLbl val="0"/>
      </c:catAx>
      <c:valAx>
        <c:axId val="337260688"/>
        <c:scaling>
          <c:orientation val="minMax"/>
          <c:max val="100"/>
        </c:scaling>
        <c:delete val="0"/>
        <c:axPos val="l"/>
        <c:majorGridlines>
          <c:spPr>
            <a:ln w="9525" cap="flat" cmpd="sng" algn="ctr">
              <a:solidFill>
                <a:sysClr val="window" lastClr="FFFFFF">
                  <a:lumMod val="95000"/>
                </a:sys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crossAx val="337260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E0E21-94E9-44CD-85A2-8212522ECE64}" type="datetimeFigureOut">
              <a:rPr lang="fi-FI" smtClean="0"/>
              <a:t>28.05.2020</a:t>
            </a:fld>
            <a:endParaRPr lang="fi-FI"/>
          </a:p>
        </p:txBody>
      </p:sp>
      <p:sp>
        <p:nvSpPr>
          <p:cNvPr id="4" name="Dian kuvan paikkamerkki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E43CC-2F14-435C-BA1C-2549DB1DD0A1}" type="slidenum">
              <a:rPr lang="fi-FI" smtClean="0"/>
              <a:t>‹#›</a:t>
            </a:fld>
            <a:endParaRPr lang="fi-FI"/>
          </a:p>
        </p:txBody>
      </p:sp>
    </p:spTree>
    <p:extLst>
      <p:ext uri="{BB962C8B-B14F-4D97-AF65-F5344CB8AC3E}">
        <p14:creationId xmlns:p14="http://schemas.microsoft.com/office/powerpoint/2010/main" val="2118581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orte.se/app/uploads/sites/2/2019/09/fik-12-cannabis-eng_ta.pdf"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ehyt.fi/sites/default/files/tiedostot/tositietoa_kannabis_verkko.pdf" TargetMode="External"/><Relationship Id="rId4" Type="http://schemas.openxmlformats.org/officeDocument/2006/relationships/hyperlink" Target="https://www.epilepsia.fi/documents/20181/51897/Kymmenen+kysymyst%C3%A4+kannabiksesta+LM.pdf/78bc47c6-0e5b-4787-9001-afd6718e9ba6"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s.fi/kotimaa/art-2000006280267.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le.fi/uutiset/3-11140970"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yle.fi/uutiset/3-10769723" TargetMode="External"/><Relationship Id="rId4" Type="http://schemas.openxmlformats.org/officeDocument/2006/relationships/hyperlink" Target="https://dailycbd.com/fi/hamppu-vs-marijuana/"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8AU7YdQVf_c&amp;feature=youtu.b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yle.fi/uutiset/3-11048377"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julkari.fi/bitstream/handle/10024/138792/ESPAD_tilastoraportti06112019.pdf?sequence=3&amp;isAllowed=y"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julkari.fi/bitstream/handle/10024/137660/Suomalaisten_huumeiden_k%c3%a4ytt%c3%b6_ja_huumeasenteet_2018_tilastoraportti.pdf?sequence=3&amp;isAllowed=y" TargetMode="External"/><Relationship Id="rId4" Type="http://schemas.openxmlformats.org/officeDocument/2006/relationships/hyperlink" Target="http://www.julkari.fi/bitstream/handle/10024/136800/THL_TEE029_2018.pdf?sequence=1&amp;isAllowed=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ampo.thl.fi/pivot/prod/fi/ktk/ktk1/summary_trendi?alue_0=87869&amp;mittarit_0=200537&amp;mittarit_1=199990&amp;mittarit_2=200055&amp;sukupuoli_0=14399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ampo.thl.fi/pivot/prod/fi/ktk/ktk1/summary_trendi?alue_0=87869&amp;mittarit_0=200537&amp;mittarit_1=199990&amp;mittarit_2=200288&amp;sukupuoli_0=14399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uortenlinkki.fi/tietopiste/tietoartikkelit/huumeet-ja-laakkeet/kannabismyyti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dvPFLuUwRys&amp;feature=youtu.b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aihdelinkki.fi/fi/tietopankki/pikatieto/kannabi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forte.se/app/uploads/sites/2/2019/09/fik-12-cannabis-eng_ta.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aypahoito.fi/nix01881"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theseus.fi/handle/10024/104106" TargetMode="External"/><Relationship Id="rId4" Type="http://schemas.openxmlformats.org/officeDocument/2006/relationships/hyperlink" Target="https://paihdelinkki.fi/fi/tietopankki/pikatieto/kannabi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kaypahoito.fi/nix01881"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theseus.fi/handle/10024/104106" TargetMode="External"/><Relationship Id="rId4" Type="http://schemas.openxmlformats.org/officeDocument/2006/relationships/hyperlink" Target="https://paihdelinkki.fi/fi/tietopankki/pikatieto/kannabi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uortenlinkki.fi/tietopiste/pikatieto/kannabi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paihdelinkki.fi/fi/tietopankki/pikatieto/kannabis" TargetMode="External"/><Relationship Id="rId4" Type="http://schemas.openxmlformats.org/officeDocument/2006/relationships/hyperlink" Target="https://www.laakarilehti.fi/tieteessa/uutiset/nuori-on-herkka-kannabiksen-haitoille/?public=92f4c8caad2ed611731733248e1e01e6"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aakarilehti.fi/tieteessa/uutiset/nuori-on-herkka-kannabiksen-haitoille/?public=92f4c8caad2ed611731733248e1e01e6"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youtu.be/dvPFLuUwRy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hyt.fi/sites/default/files/Kannabis%20faktapaketti%20paivitetty%2009_2016.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ehyt.fi/sites/default/files/tiedostot/tositietoa_kannabis_verkko.pdf" TargetMode="External"/><Relationship Id="rId5" Type="http://schemas.openxmlformats.org/officeDocument/2006/relationships/hyperlink" Target="http://www.kannabis.eu/" TargetMode="External"/><Relationship Id="rId4" Type="http://schemas.openxmlformats.org/officeDocument/2006/relationships/hyperlink" Target="https://www.youtube.com/watch?v=E_a73SyFm9g&amp;feature=youtu.b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aihdelinkki.fi/fi/tietopankki/pikatieto/kannabi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theseus.fi/handle/10024/104106" TargetMode="External"/><Relationship Id="rId5" Type="http://schemas.openxmlformats.org/officeDocument/2006/relationships/hyperlink" Target="https://yle.fi/uutiset/3-10357326" TargetMode="External"/><Relationship Id="rId4" Type="http://schemas.openxmlformats.org/officeDocument/2006/relationships/hyperlink" Target="https://nuortenlinkki.fi/tietopiste/pikatieto/kannabi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seus.fi/handle/10024/10410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eseus.fi/handle/10024/10410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rtl="0" fontAlgn="base"/>
            <a:r>
              <a:rPr lang="fi-FI" sz="1200" b="0" i="0" u="none" strike="noStrike" kern="1200" dirty="0">
                <a:solidFill>
                  <a:schemeClr val="tx1"/>
                </a:solidFill>
                <a:effectLst/>
                <a:latin typeface="+mn-lt"/>
                <a:ea typeface="+mn-ea"/>
                <a:cs typeface="+mn-cs"/>
              </a:rPr>
              <a:t>Tämän paketin avulla on tarkoitus keskustella nuorten kanssa kannabiksesta, siihen liittyvistä ilmiöistä ja haitoista. Materiaalin on tuottanut Ehkäisevä päihdetyö EHYT ry. Pakettiin kuuluu opettajan opas, johon kannattaa tutustua etukäteen. Tee oppaassa oleva ennakkotehtävä ennen oppitunnin pitämistä. Pohdintatehtävien vastaukset ovat avattu laajemmin oppaassa.</a:t>
            </a:r>
            <a:r>
              <a:rPr lang="en-US" sz="1200" b="0" i="0" kern="1200" dirty="0">
                <a:solidFill>
                  <a:schemeClr val="tx1"/>
                </a:solidFill>
                <a:effectLst/>
                <a:latin typeface="+mn-lt"/>
                <a:ea typeface="+mn-ea"/>
                <a:cs typeface="+mn-cs"/>
              </a:rPr>
              <a:t>​</a:t>
            </a:r>
          </a:p>
          <a:p>
            <a:pPr rtl="0" fontAlgn="base"/>
            <a:r>
              <a:rPr lang="fi-FI"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Tarkoituksena on käydä asioita läpi keskustelun ja pohdinnan kautta. Tavoitteena on herättää lapset ja nuoret pohtimaan kriittisesti materiaalissa käsiteltyjä asioita, sekä omaa suhdettaan ja asennettaan päihteisiin. </a:t>
            </a:r>
            <a:r>
              <a:rPr lang="en-US"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Päihdekasvatuksessa erityisen tärkeä asia on eettisyys. Aihetta käsitellessä pitää ottaa huomioon, että nuorilla saattaa olla hyvin erilaisia kokemuksia kannabikseen liittyen. Tarjottu tieto saattaa tuntua nuoresta epämukavalta ja ahdistavalta erilaisista syistä, kuten jonkin akuutin lähipiirissä olevan tilanteen tai omien uhkakuvien kautta. Aihetta pitää käsitellä niin, ettei se aiheuta lapselle tai nuorelle pelkoja tai ahdistusta.</a:t>
            </a:r>
            <a:r>
              <a:rPr lang="fi-FI" sz="1200" b="1" i="0" u="none" strike="noStrike" kern="1200" dirty="0">
                <a:solidFill>
                  <a:schemeClr val="tx1"/>
                </a:solidFill>
                <a:effectLst/>
                <a:latin typeface="+mn-lt"/>
                <a:ea typeface="+mn-ea"/>
                <a:cs typeface="+mn-cs"/>
              </a:rPr>
              <a:t> </a:t>
            </a:r>
            <a:r>
              <a:rPr lang="fi-FI" sz="1200" b="0" i="0" u="none" strike="noStrike" kern="1200" dirty="0">
                <a:solidFill>
                  <a:schemeClr val="tx1"/>
                </a:solidFill>
                <a:effectLst/>
                <a:latin typeface="+mn-lt"/>
                <a:ea typeface="+mn-ea"/>
                <a:cs typeface="+mn-cs"/>
              </a:rPr>
              <a:t>Vetäjän rooli on kunnioittaa nuorten mielipiteitä ja näkemyksiä, vaikka ne eroavaisitkin omista. Tarkoituksena on tarjota uusia näkökulmia sekä lisätietoa keskusteltaviin aiheisiin.  </a:t>
            </a:r>
            <a:r>
              <a:rPr lang="en-US" sz="1200" b="0" i="0" kern="1200" dirty="0">
                <a:solidFill>
                  <a:schemeClr val="tx1"/>
                </a:solidFill>
                <a:effectLst/>
                <a:latin typeface="+mn-lt"/>
                <a:ea typeface="+mn-ea"/>
                <a:cs typeface="+mn-cs"/>
              </a:rPr>
              <a:t>​</a:t>
            </a:r>
          </a:p>
          <a:p>
            <a:pPr rtl="0" fontAlgn="base"/>
            <a:r>
              <a:rPr lang="fi-FI" sz="1200" b="0" i="0" kern="1200" dirty="0">
                <a:solidFill>
                  <a:schemeClr val="tx1"/>
                </a:solidFill>
                <a:effectLst/>
                <a:latin typeface="+mn-lt"/>
                <a:ea typeface="+mn-ea"/>
                <a:cs typeface="+mn-cs"/>
              </a:rPr>
              <a:t>​</a:t>
            </a:r>
          </a:p>
          <a:p>
            <a:pPr rtl="0" fontAlgn="base"/>
            <a:r>
              <a:rPr lang="fi-FI" sz="1200" b="1" i="0" u="none" strike="noStrike" kern="1200" dirty="0">
                <a:solidFill>
                  <a:schemeClr val="tx1"/>
                </a:solidFill>
                <a:effectLst/>
                <a:latin typeface="+mn-lt"/>
                <a:ea typeface="+mn-ea"/>
                <a:cs typeface="+mn-cs"/>
              </a:rPr>
              <a:t>Huomioita työskentelytavasta</a:t>
            </a:r>
            <a:r>
              <a:rPr lang="en-US"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Diojen kommenttikentässä näkyvät lisäkysymykset diojen aiheeseen keskustelun tueksi, sekä esityksessä käytetyt lähteet. Lisämateriaalina löytyy myös linkit videoihin, joita voi tarvittaessa opetuksessa hyödyntää. Nuoret pohtivat ensin pareittain/pienryhmissä annettuja kysymyksiä, jonka jälkeen vastaukset puretaan yhdessä.  Tarvittaessa kysymyksiä voi pohtia myös itsenäisesti. </a:t>
            </a:r>
            <a:r>
              <a:rPr lang="en-US"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Nuorten vastauksia pohjustetaan seuraavien diojen sisällöllä, johon on kerätty tietoa käsiteltävään aiheeseen. Kommenttikentässä lukee mikä kysymys viittaa mihinkin sisältöön. Opettajan oppaassa vastaukset ovat avattu laajemmin. Lisätyt linkit ovat vastauksissa käytettyjä lähteitä, joista löytyy lisätietoa aiheesta. Tarkoitus on osallistuttaa nuoret kysymysten kautta käsiteltävään teemaan sekä korjata vääristynyttä tietoa tarjoamalla erilaisia näkökulmia.   </a:t>
            </a:r>
            <a:r>
              <a:rPr lang="en-US" sz="1200" b="0" i="0" kern="1200" dirty="0">
                <a:solidFill>
                  <a:schemeClr val="tx1"/>
                </a:solidFill>
                <a:effectLst/>
                <a:latin typeface="+mn-lt"/>
                <a:ea typeface="+mn-ea"/>
                <a:cs typeface="+mn-cs"/>
              </a:rPr>
              <a:t>​</a:t>
            </a:r>
          </a:p>
          <a:p>
            <a:pPr rtl="0" fontAlgn="base"/>
            <a:r>
              <a:rPr lang="fi-FI" sz="1200" b="0" i="0" kern="1200" dirty="0">
                <a:solidFill>
                  <a:schemeClr val="tx1"/>
                </a:solidFill>
                <a:effectLst/>
                <a:latin typeface="+mn-lt"/>
                <a:ea typeface="+mn-ea"/>
                <a:cs typeface="+mn-cs"/>
              </a:rPr>
              <a:t>​</a:t>
            </a: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1</a:t>
            </a:fld>
            <a:endParaRPr lang="fi-FI"/>
          </a:p>
        </p:txBody>
      </p:sp>
    </p:spTree>
    <p:extLst>
      <p:ext uri="{BB962C8B-B14F-4D97-AF65-F5344CB8AC3E}">
        <p14:creationId xmlns:p14="http://schemas.microsoft.com/office/powerpoint/2010/main" val="3960486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kern="1200" dirty="0">
                <a:solidFill>
                  <a:schemeClr val="tx1"/>
                </a:solidFill>
                <a:effectLst/>
                <a:latin typeface="+mn-lt"/>
                <a:ea typeface="+mn-ea"/>
                <a:cs typeface="+mn-cs"/>
              </a:rPr>
              <a:t>Vastaukset kysymykseen 3 dialta 7. Mitä eroa on lääkinnällisen käytön ja päihtymiseen tähtäävän käytön välillä?</a:t>
            </a:r>
          </a:p>
          <a:p>
            <a:endParaRPr lang="fi-FI" sz="1200" b="1"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Lähteet:</a:t>
            </a:r>
          </a:p>
          <a:p>
            <a:r>
              <a:rPr lang="en-US" sz="1200" kern="1200" dirty="0">
                <a:solidFill>
                  <a:schemeClr val="tx1"/>
                </a:solidFill>
                <a:effectLst/>
                <a:latin typeface="+mn-lt"/>
                <a:ea typeface="+mn-ea"/>
                <a:cs typeface="+mn-cs"/>
              </a:rPr>
              <a:t>Research Brief: Cannabis - Harmless Recreation or Harmful Drug? (2019). Forte - </a:t>
            </a:r>
            <a:r>
              <a:rPr lang="en-US" sz="1200" kern="1200" dirty="0" err="1">
                <a:solidFill>
                  <a:schemeClr val="tx1"/>
                </a:solidFill>
                <a:effectLst/>
                <a:latin typeface="+mn-lt"/>
                <a:ea typeface="+mn-ea"/>
                <a:cs typeface="+mn-cs"/>
              </a:rPr>
              <a:t>Forskningsrådet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arbetsliv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hälsa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välfärd</a:t>
            </a:r>
            <a:r>
              <a:rPr lang="en-US" sz="1200" kern="1200" dirty="0">
                <a:solidFill>
                  <a:schemeClr val="tx1"/>
                </a:solidFill>
                <a:effectLst/>
                <a:latin typeface="+mn-lt"/>
                <a:ea typeface="+mn-ea"/>
                <a:cs typeface="+mn-cs"/>
              </a:rPr>
              <a:t> (Swedish Research Council for Health, Working Life and Welfare).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Ruotsin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tutkimusneuvoston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koonti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globaalin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kannabistutkimuksen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ajankotaisista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tuloksista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vuodelta</a:t>
            </a:r>
            <a:r>
              <a:rPr lang="en-US" sz="1200" kern="1200" dirty="0">
                <a:solidFill>
                  <a:schemeClr val="tx1"/>
                </a:solidFill>
                <a:effectLst/>
                <a:latin typeface="+mn-lt"/>
                <a:ea typeface="+mn-ea"/>
                <a:cs typeface="+mn-cs"/>
              </a:rPr>
              <a:t> 2019. </a:t>
            </a:r>
            <a:r>
              <a:rPr lang="en-US" sz="1200" kern="1200" dirty="0" err="1">
                <a:solidFill>
                  <a:schemeClr val="tx1"/>
                </a:solidFill>
                <a:effectLst/>
                <a:latin typeface="+mn-lt"/>
                <a:ea typeface="+mn-ea"/>
                <a:cs typeface="+mn-cs"/>
              </a:rPr>
              <a:t>Yhteenveto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löytyy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myös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ruotsiksi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Dokumentti</a:t>
            </a:r>
            <a:r>
              <a:rPr lang="en-US" sz="1200" kern="1200" dirty="0">
                <a:solidFill>
                  <a:schemeClr val="tx1"/>
                </a:solidFill>
                <a:effectLst/>
                <a:latin typeface="+mn-lt"/>
                <a:ea typeface="+mn-ea"/>
                <a:cs typeface="+mn-cs"/>
              </a:rPr>
              <a:t> on </a:t>
            </a:r>
            <a:r>
              <a:rPr lang="en-US" sz="1200" kern="1200" dirty="0" err="1">
                <a:solidFill>
                  <a:schemeClr val="tx1"/>
                </a:solidFill>
                <a:effectLst/>
                <a:latin typeface="+mn-lt"/>
                <a:ea typeface="+mn-ea"/>
                <a:cs typeface="+mn-cs"/>
              </a:rPr>
              <a:t>englanninkielinen</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https://forte.se/app/uploads/sites/2/2019/09/fik-12-cannabis-eng_ta.pdf</a:t>
            </a:r>
            <a:r>
              <a:rPr lang="en-US" sz="1200" u="sng" kern="1200" dirty="0">
                <a:solidFill>
                  <a:schemeClr val="tx1"/>
                </a:solidFill>
                <a:effectLst/>
                <a:latin typeface="+mn-lt"/>
                <a:ea typeface="+mn-ea"/>
                <a:cs typeface="+mn-cs"/>
              </a:rPr>
              <a:t> </a:t>
            </a:r>
          </a:p>
          <a:p>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Kymmenen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kysymystä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lääkekannabiksesta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Epilepsialiitto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Dokumenttiin</a:t>
            </a:r>
            <a:r>
              <a:rPr lang="en-US" sz="1200"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on listattu kymmenen yleisintä kysymystä aiheiseen liittyen. Dosentti, lastenneurologian erikoislääkäri Liisa </a:t>
            </a:r>
            <a:r>
              <a:rPr lang="fi-FI" sz="1200" kern="1200" dirty="0" err="1">
                <a:solidFill>
                  <a:schemeClr val="tx1"/>
                </a:solidFill>
                <a:effectLst/>
                <a:latin typeface="+mn-lt"/>
                <a:ea typeface="+mn-ea"/>
                <a:cs typeface="+mn-cs"/>
              </a:rPr>
              <a:t>Metsähonkala</a:t>
            </a:r>
            <a:r>
              <a:rPr lang="fi-FI" sz="1200" kern="1200" dirty="0">
                <a:solidFill>
                  <a:schemeClr val="tx1"/>
                </a:solidFill>
                <a:effectLst/>
                <a:latin typeface="+mn-lt"/>
                <a:ea typeface="+mn-ea"/>
                <a:cs typeface="+mn-cs"/>
              </a:rPr>
              <a:t> on koonnut vastauksiin lääketieteen nykykäsityksiä lääkekannabiksen käytöstä:</a:t>
            </a:r>
          </a:p>
          <a:p>
            <a:r>
              <a:rPr lang="en-US" sz="1200" u="sng" kern="1200" dirty="0">
                <a:solidFill>
                  <a:schemeClr val="tx1"/>
                </a:solidFill>
                <a:effectLst/>
                <a:latin typeface="+mn-lt"/>
                <a:ea typeface="+mn-ea"/>
                <a:cs typeface="+mn-cs"/>
                <a:hlinkClick r:id="rId4"/>
              </a:rPr>
              <a:t>https://www.epilepsia.fi/documents/20181/51897/Kymmenen+kysymyst%C3%A4+kannabiksesta+LM.pdf/78bc47c6-0e5b-4787-9001-afd6718e9ba6</a:t>
            </a:r>
            <a:r>
              <a:rPr lang="en-US" sz="1200" u="sng" kern="1200" dirty="0">
                <a:solidFill>
                  <a:schemeClr val="tx1"/>
                </a:solidFill>
                <a:effectLst/>
                <a:latin typeface="+mn-lt"/>
                <a:ea typeface="+mn-ea"/>
                <a:cs typeface="+mn-cs"/>
              </a:rPr>
              <a:t>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Tositietoa-esite Kannabis, EHYT ry</a:t>
            </a:r>
          </a:p>
          <a:p>
            <a:r>
              <a:rPr lang="fi-FI" sz="1200" u="sng" kern="1200" dirty="0">
                <a:solidFill>
                  <a:schemeClr val="tx1"/>
                </a:solidFill>
                <a:effectLst/>
                <a:latin typeface="+mn-lt"/>
                <a:ea typeface="+mn-ea"/>
                <a:cs typeface="+mn-cs"/>
                <a:hlinkClick r:id="rId5"/>
              </a:rPr>
              <a:t>http://www.ehyt.fi/sites/default/files/tiedostot/tositietoa_kannabis_verkko.pdf</a:t>
            </a:r>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7B0E43CC-2F14-435C-BA1C-2549DB1DD0A1}" type="slidenum">
              <a:rPr lang="fi-FI" smtClean="0"/>
              <a:t>11</a:t>
            </a:fld>
            <a:endParaRPr lang="fi-FI"/>
          </a:p>
        </p:txBody>
      </p:sp>
    </p:spTree>
    <p:extLst>
      <p:ext uri="{BB962C8B-B14F-4D97-AF65-F5344CB8AC3E}">
        <p14:creationId xmlns:p14="http://schemas.microsoft.com/office/powerpoint/2010/main" val="2929086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kern="1200" dirty="0">
                <a:solidFill>
                  <a:schemeClr val="tx1"/>
                </a:solidFill>
                <a:effectLst/>
                <a:latin typeface="+mn-lt"/>
                <a:ea typeface="+mn-ea"/>
                <a:cs typeface="+mn-cs"/>
              </a:rPr>
              <a:t>Lähteet:</a:t>
            </a:r>
          </a:p>
          <a:p>
            <a:r>
              <a:rPr lang="fi-FI" sz="1200" kern="1200" dirty="0">
                <a:solidFill>
                  <a:schemeClr val="tx1"/>
                </a:solidFill>
                <a:effectLst/>
                <a:latin typeface="+mn-lt"/>
                <a:ea typeface="+mn-ea"/>
                <a:cs typeface="+mn-cs"/>
              </a:rPr>
              <a:t>Helsingin Sanomat, 21.10.2019</a:t>
            </a:r>
          </a:p>
          <a:p>
            <a:r>
              <a:rPr lang="fi-FI" sz="1200" u="sng" kern="1200" dirty="0">
                <a:solidFill>
                  <a:schemeClr val="tx1"/>
                </a:solidFill>
                <a:effectLst/>
                <a:latin typeface="+mn-lt"/>
                <a:ea typeface="+mn-ea"/>
                <a:cs typeface="+mn-cs"/>
                <a:hlinkClick r:id="rId3"/>
              </a:rPr>
              <a:t>https://www.hs.fi/kotimaa/art-2000006280267.html</a:t>
            </a: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12</a:t>
            </a:fld>
            <a:endParaRPr lang="fi-FI"/>
          </a:p>
        </p:txBody>
      </p:sp>
    </p:spTree>
    <p:extLst>
      <p:ext uri="{BB962C8B-B14F-4D97-AF65-F5344CB8AC3E}">
        <p14:creationId xmlns:p14="http://schemas.microsoft.com/office/powerpoint/2010/main" val="1316499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1200" b="1"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Lähteet:</a:t>
            </a:r>
          </a:p>
          <a:p>
            <a:r>
              <a:rPr lang="fi-FI" sz="1200" b="1" kern="1200" dirty="0">
                <a:solidFill>
                  <a:schemeClr val="tx1"/>
                </a:solidFill>
                <a:effectLst/>
                <a:latin typeface="+mn-lt"/>
                <a:ea typeface="+mn-ea"/>
                <a:cs typeface="+mn-cs"/>
              </a:rPr>
              <a:t>YLE Uutiset 4.2.2020, Lääkekannabis: </a:t>
            </a:r>
            <a:r>
              <a:rPr lang="fi-FI" sz="1200" kern="1200" dirty="0">
                <a:solidFill>
                  <a:schemeClr val="tx1"/>
                </a:solidFill>
                <a:effectLst/>
                <a:latin typeface="+mn-lt"/>
                <a:ea typeface="+mn-ea"/>
                <a:cs typeface="+mn-cs"/>
              </a:rPr>
              <a:t>Tanskaan nousee jättimäisiä halleja, jotka täytetään kannabiksella – Kanadalaisfirmat valtaavat nyt Euroopan markkinoita ja tähtäimessä on myös Suomi</a:t>
            </a:r>
          </a:p>
          <a:p>
            <a:r>
              <a:rPr lang="fi-FI" sz="1200" u="sng" kern="1200" dirty="0">
                <a:solidFill>
                  <a:schemeClr val="tx1"/>
                </a:solidFill>
                <a:effectLst/>
                <a:latin typeface="+mn-lt"/>
                <a:ea typeface="+mn-ea"/>
                <a:cs typeface="+mn-cs"/>
                <a:hlinkClick r:id="rId3"/>
              </a:rPr>
              <a:t>https://yle.fi/uutiset/3-11140970</a:t>
            </a:r>
            <a:endParaRPr lang="fi-FI" sz="1200" u="sng" kern="1200" dirty="0">
              <a:solidFill>
                <a:schemeClr val="tx1"/>
              </a:solidFill>
              <a:effectLst/>
              <a:latin typeface="+mn-lt"/>
              <a:ea typeface="+mn-ea"/>
              <a:cs typeface="+mn-cs"/>
            </a:endParaRPr>
          </a:p>
          <a:p>
            <a:endParaRPr lang="fi-FI"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i="0" kern="1200" dirty="0" err="1">
                <a:solidFill>
                  <a:schemeClr val="tx1"/>
                </a:solidFill>
                <a:effectLst/>
                <a:latin typeface="+mn-lt"/>
                <a:ea typeface="+mn-ea"/>
                <a:cs typeface="+mn-cs"/>
              </a:rPr>
              <a:t>Daily</a:t>
            </a:r>
            <a:r>
              <a:rPr lang="fi-FI" sz="1200" b="1" i="0" kern="1200" dirty="0">
                <a:solidFill>
                  <a:schemeClr val="tx1"/>
                </a:solidFill>
                <a:effectLst/>
                <a:latin typeface="+mn-lt"/>
                <a:ea typeface="+mn-ea"/>
                <a:cs typeface="+mn-cs"/>
              </a:rPr>
              <a:t> CBD, Hamppu vs. marihuana: mitä eroa niillä on?</a:t>
            </a:r>
            <a:r>
              <a:rPr lang="fi-FI" sz="1200" b="0" i="0" kern="1200" dirty="0">
                <a:solidFill>
                  <a:schemeClr val="tx1"/>
                </a:solidFill>
                <a:effectLst/>
                <a:latin typeface="+mn-lt"/>
                <a:ea typeface="+mn-ea"/>
                <a:cs typeface="+mn-cs"/>
              </a:rPr>
              <a:t>:</a:t>
            </a:r>
            <a:endParaRPr lang="fi-FI" dirty="0">
              <a:hlinkClick r:id="rId4"/>
            </a:endParaRPr>
          </a:p>
          <a:p>
            <a:r>
              <a:rPr lang="fi-FI" dirty="0">
                <a:hlinkClick r:id="rId4"/>
              </a:rPr>
              <a:t>https://dailycbd.com/fi/hamppu-vs-marijuana/</a:t>
            </a:r>
            <a:endParaRPr lang="fi-FI" sz="1200" kern="1200" dirty="0">
              <a:solidFill>
                <a:schemeClr val="tx1"/>
              </a:solidFill>
              <a:effectLst/>
              <a:latin typeface="+mn-lt"/>
              <a:ea typeface="+mn-ea"/>
              <a:cs typeface="+mn-cs"/>
            </a:endParaRPr>
          </a:p>
          <a:p>
            <a:endParaRPr lang="fi-FI" sz="1200" b="1"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Lisätietoa CBD muodista:</a:t>
            </a:r>
          </a:p>
          <a:p>
            <a:r>
              <a:rPr lang="fi-FI" sz="1200" kern="1200" dirty="0">
                <a:solidFill>
                  <a:schemeClr val="tx1"/>
                </a:solidFill>
                <a:effectLst/>
                <a:latin typeface="+mn-lt"/>
                <a:ea typeface="+mn-ea"/>
                <a:cs typeface="+mn-cs"/>
              </a:rPr>
              <a:t>YLE Uutiset 9.6.2019, Hamppu: Ihmerohdoksi hehkutetun CBD-hamppuöljyn suosio kasvaa Euroopassa, mutta pullossa voi piillä terveysriski – Suomeen tuotteita tulee porsaanreiän kautta</a:t>
            </a:r>
          </a:p>
          <a:p>
            <a:r>
              <a:rPr lang="fi-FI" sz="1200" u="sng" kern="1200" dirty="0">
                <a:solidFill>
                  <a:schemeClr val="tx1"/>
                </a:solidFill>
                <a:effectLst/>
                <a:latin typeface="+mn-lt"/>
                <a:ea typeface="+mn-ea"/>
                <a:cs typeface="+mn-cs"/>
                <a:hlinkClick r:id="rId5"/>
              </a:rPr>
              <a:t>https://yle.fi/uutiset/3-10769723</a:t>
            </a:r>
            <a:r>
              <a:rPr lang="fi-FI" sz="1200" u="sng"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7B0E43CC-2F14-435C-BA1C-2549DB1DD0A1}" type="slidenum">
              <a:rPr lang="fi-FI" smtClean="0"/>
              <a:t>13</a:t>
            </a:fld>
            <a:endParaRPr lang="fi-FI"/>
          </a:p>
        </p:txBody>
      </p:sp>
    </p:spTree>
    <p:extLst>
      <p:ext uri="{BB962C8B-B14F-4D97-AF65-F5344CB8AC3E}">
        <p14:creationId xmlns:p14="http://schemas.microsoft.com/office/powerpoint/2010/main" val="2628302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sz="1200" b="0" kern="1200" dirty="0">
                <a:solidFill>
                  <a:schemeClr val="tx1"/>
                </a:solidFill>
                <a:effectLst/>
                <a:latin typeface="+mn-lt"/>
                <a:ea typeface="+mn-ea"/>
                <a:cs typeface="+mn-cs"/>
              </a:rPr>
              <a:t>Lisäkysymykset: </a:t>
            </a:r>
          </a:p>
          <a:p>
            <a:pPr marL="171450" lvl="0" indent="-171450">
              <a:buFont typeface="Arial" panose="020B0604020202020204" pitchFamily="34" charset="0"/>
              <a:buChar char="•"/>
            </a:pPr>
            <a:r>
              <a:rPr lang="fi-FI" sz="1200" b="0" kern="1200" dirty="0">
                <a:solidFill>
                  <a:schemeClr val="tx1"/>
                </a:solidFill>
                <a:effectLst/>
                <a:latin typeface="+mn-lt"/>
                <a:ea typeface="+mn-ea"/>
                <a:cs typeface="+mn-cs"/>
              </a:rPr>
              <a:t>Miten huumeet määritellään?</a:t>
            </a:r>
          </a:p>
          <a:p>
            <a:pPr marL="171450" lvl="0" indent="-171450">
              <a:buFont typeface="Arial" panose="020B0604020202020204" pitchFamily="34" charset="0"/>
              <a:buChar char="•"/>
            </a:pPr>
            <a:r>
              <a:rPr lang="fi-FI" sz="1200" b="0" kern="1200" dirty="0">
                <a:solidFill>
                  <a:schemeClr val="tx1"/>
                </a:solidFill>
                <a:effectLst/>
                <a:latin typeface="+mn-lt"/>
                <a:ea typeface="+mn-ea"/>
                <a:cs typeface="+mn-cs"/>
              </a:rPr>
              <a:t>Onko lääkkeet huumeita?</a:t>
            </a:r>
          </a:p>
          <a:p>
            <a:pPr lvl="0"/>
            <a:endParaRPr lang="fi-FI" sz="1200" b="1" kern="1200" dirty="0">
              <a:solidFill>
                <a:schemeClr val="tx1"/>
              </a:solidFill>
              <a:effectLst/>
              <a:latin typeface="+mn-lt"/>
              <a:ea typeface="+mn-ea"/>
              <a:cs typeface="+mn-cs"/>
            </a:endParaRPr>
          </a:p>
          <a:p>
            <a:pPr lvl="0"/>
            <a:r>
              <a:rPr lang="fi-FI" sz="1200" b="0" kern="1200" dirty="0">
                <a:solidFill>
                  <a:schemeClr val="tx1"/>
                </a:solidFill>
                <a:effectLst/>
                <a:latin typeface="+mn-lt"/>
                <a:ea typeface="+mn-ea"/>
                <a:cs typeface="+mn-cs"/>
              </a:rPr>
              <a:t>Vastauksia avattu oppaassa.</a:t>
            </a:r>
          </a:p>
          <a:p>
            <a:pPr lvl="0"/>
            <a:endParaRPr lang="fi-FI" sz="1200" b="1" kern="1200" dirty="0">
              <a:solidFill>
                <a:schemeClr val="tx1"/>
              </a:solidFill>
              <a:effectLst/>
              <a:latin typeface="+mn-lt"/>
              <a:ea typeface="+mn-ea"/>
              <a:cs typeface="+mn-cs"/>
            </a:endParaRPr>
          </a:p>
          <a:p>
            <a:pPr lvl="0"/>
            <a:r>
              <a:rPr lang="fi-FI" sz="1200" b="1" kern="1200" dirty="0" err="1">
                <a:solidFill>
                  <a:schemeClr val="tx1"/>
                </a:solidFill>
                <a:effectLst/>
                <a:latin typeface="+mn-lt"/>
                <a:ea typeface="+mn-ea"/>
                <a:cs typeface="+mn-cs"/>
              </a:rPr>
              <a:t>Depenalisointi</a:t>
            </a:r>
            <a:r>
              <a:rPr lang="fi-FI" sz="1200" b="1"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käyttö yhä laitonta mutta sille ei ole määritelty rangaistusta (vrt. pyöräilykypärä)</a:t>
            </a:r>
          </a:p>
          <a:p>
            <a:pPr lvl="0"/>
            <a:r>
              <a:rPr lang="fi-FI" sz="1200" b="1" kern="1200" dirty="0">
                <a:solidFill>
                  <a:schemeClr val="tx1"/>
                </a:solidFill>
                <a:effectLst/>
                <a:latin typeface="+mn-lt"/>
                <a:ea typeface="+mn-ea"/>
                <a:cs typeface="+mn-cs"/>
              </a:rPr>
              <a:t>Dekriminalisointi: </a:t>
            </a:r>
            <a:r>
              <a:rPr lang="fi-FI" sz="1200" kern="1200" dirty="0">
                <a:solidFill>
                  <a:schemeClr val="tx1"/>
                </a:solidFill>
                <a:effectLst/>
                <a:latin typeface="+mn-lt"/>
                <a:ea typeface="+mn-ea"/>
                <a:cs typeface="+mn-cs"/>
              </a:rPr>
              <a:t>käytön ja hallussapidon salliminen ja rangaistavuuden poistaminen</a:t>
            </a:r>
          </a:p>
          <a:p>
            <a:pPr lvl="0"/>
            <a:r>
              <a:rPr lang="fi-FI" sz="1200" b="1" kern="1200" dirty="0" err="1">
                <a:solidFill>
                  <a:schemeClr val="tx1"/>
                </a:solidFill>
                <a:effectLst/>
                <a:latin typeface="+mn-lt"/>
                <a:ea typeface="+mn-ea"/>
                <a:cs typeface="+mn-cs"/>
              </a:rPr>
              <a:t>Regulointi</a:t>
            </a:r>
            <a:r>
              <a:rPr lang="fi-FI" sz="1200" b="1"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säätelyn alaisena oleva tuote (vrt. </a:t>
            </a:r>
            <a:r>
              <a:rPr lang="fi-FI" sz="1200" kern="1200" dirty="0" err="1">
                <a:solidFill>
                  <a:schemeClr val="tx1"/>
                </a:solidFill>
                <a:effectLst/>
                <a:latin typeface="+mn-lt"/>
                <a:ea typeface="+mn-ea"/>
                <a:cs typeface="+mn-cs"/>
              </a:rPr>
              <a:t>alko</a:t>
            </a:r>
            <a:r>
              <a:rPr lang="fi-FI" sz="1200" kern="1200" dirty="0">
                <a:solidFill>
                  <a:schemeClr val="tx1"/>
                </a:solidFill>
                <a:effectLst/>
                <a:latin typeface="+mn-lt"/>
                <a:ea typeface="+mn-ea"/>
                <a:cs typeface="+mn-cs"/>
              </a:rPr>
              <a:t>). Saatavuutta ja valmistamista rajoitetaan</a:t>
            </a:r>
          </a:p>
          <a:p>
            <a:pPr lvl="0"/>
            <a:r>
              <a:rPr lang="fi-FI" sz="1200" b="1" kern="1200" dirty="0">
                <a:solidFill>
                  <a:schemeClr val="tx1"/>
                </a:solidFill>
                <a:effectLst/>
                <a:latin typeface="+mn-lt"/>
                <a:ea typeface="+mn-ea"/>
                <a:cs typeface="+mn-cs"/>
              </a:rPr>
              <a:t>Laillistaminen: </a:t>
            </a:r>
            <a:r>
              <a:rPr lang="fi-FI" sz="1200" kern="1200" dirty="0">
                <a:solidFill>
                  <a:schemeClr val="tx1"/>
                </a:solidFill>
                <a:effectLst/>
                <a:latin typeface="+mn-lt"/>
                <a:ea typeface="+mn-ea"/>
                <a:cs typeface="+mn-cs"/>
              </a:rPr>
              <a:t>käytön, hallussapidon, ja muun tuotanto- ja myyntiketjun vapauttaminen. Tuotantoa ja kauppaa säännellään silloin muiden kuin rikoslain nojalla</a:t>
            </a: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14</a:t>
            </a:fld>
            <a:endParaRPr lang="fi-FI"/>
          </a:p>
        </p:txBody>
      </p:sp>
    </p:spTree>
    <p:extLst>
      <p:ext uri="{BB962C8B-B14F-4D97-AF65-F5344CB8AC3E}">
        <p14:creationId xmlns:p14="http://schemas.microsoft.com/office/powerpoint/2010/main" val="2934699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6000"/>
              </a:lnSpc>
              <a:spcBef>
                <a:spcPts val="600"/>
              </a:spcBef>
              <a:spcAft>
                <a:spcPts val="1200"/>
              </a:spcAft>
            </a:pPr>
            <a:r>
              <a:rPr lang="fi-FI" sz="1200" b="1" dirty="0">
                <a:effectLst/>
                <a:latin typeface="Calibri" panose="020F0502020204030204" pitchFamily="34" charset="0"/>
                <a:ea typeface="Calibri" panose="020F0502020204030204" pitchFamily="34" charset="0"/>
                <a:cs typeface="Times New Roman" panose="02020603050405020304" pitchFamily="18" charset="0"/>
              </a:rPr>
              <a:t>Lisätietoa ja lähteet:</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Kannabiksen käytön rangaistavuus, haastattelussa poliisi, YouTube video, YAD &amp; EHYT ry</a:t>
            </a:r>
          </a:p>
          <a:p>
            <a:r>
              <a:rPr lang="fi-FI" sz="1200" u="sng" kern="1200" dirty="0">
                <a:solidFill>
                  <a:schemeClr val="tx1"/>
                </a:solidFill>
                <a:effectLst/>
                <a:latin typeface="+mn-lt"/>
                <a:ea typeface="+mn-ea"/>
                <a:cs typeface="+mn-cs"/>
                <a:hlinkClick r:id="rId3"/>
              </a:rPr>
              <a:t>https://www.youtube.com/watch?v=8AU7YdQVf_c&amp;feature=youtu.be</a:t>
            </a:r>
            <a:r>
              <a:rPr lang="fi-FI" sz="1200" kern="1200" dirty="0">
                <a:solidFill>
                  <a:schemeClr val="tx1"/>
                </a:solidFill>
                <a:effectLst/>
                <a:latin typeface="+mn-lt"/>
                <a:ea typeface="+mn-ea"/>
                <a:cs typeface="+mn-cs"/>
              </a:rPr>
              <a:t> </a:t>
            </a:r>
          </a:p>
          <a:p>
            <a:pPr>
              <a:lnSpc>
                <a:spcPct val="107000"/>
              </a:lnSpc>
              <a:spcBef>
                <a:spcPts val="600"/>
              </a:spcBef>
              <a:spcAft>
                <a:spcPts val="1200"/>
              </a:spcAft>
            </a:pP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kern="1200" dirty="0">
                <a:effectLst/>
                <a:latin typeface="Calibri" panose="020F0502020204030204" pitchFamily="34" charset="0"/>
                <a:ea typeface="Calibri" panose="020F0502020204030204" pitchFamily="34" charset="0"/>
                <a:cs typeface="Calibri" panose="020F0502020204030204" pitchFamily="34" charset="0"/>
              </a:rPr>
              <a:t>Yle Uutiset </a:t>
            </a:r>
            <a:r>
              <a:rPr lang="fi-FI" sz="1200" dirty="0">
                <a:effectLst/>
                <a:latin typeface="Calibri" panose="020F0502020204030204" pitchFamily="34" charset="0"/>
                <a:ea typeface="Calibri" panose="020F0502020204030204" pitchFamily="34" charset="0"/>
                <a:cs typeface="Calibri" panose="020F0502020204030204" pitchFamily="34" charset="0"/>
              </a:rPr>
              <a:t>6.11.2019 / päivitetty 3.1.2020:</a:t>
            </a:r>
            <a:r>
              <a:rPr lang="fi-FI" sz="1200" kern="1200" dirty="0">
                <a:effectLst/>
                <a:latin typeface="Calibri" panose="020F0502020204030204" pitchFamily="34" charset="0"/>
                <a:ea typeface="Calibri" panose="020F0502020204030204" pitchFamily="34" charset="0"/>
                <a:cs typeface="Calibri" panose="020F0502020204030204" pitchFamily="34" charset="0"/>
              </a:rPr>
              <a:t> Jäitkö kiinni kannabiksen poltosta? Nämä 7 asiaa siitä voi seurata:</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https://yle.fi/uutiset/3-11048377</a:t>
            </a:r>
            <a:r>
              <a:rPr lang="fi-FI"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15</a:t>
            </a:fld>
            <a:endParaRPr lang="fi-FI"/>
          </a:p>
        </p:txBody>
      </p:sp>
    </p:spTree>
    <p:extLst>
      <p:ext uri="{BB962C8B-B14F-4D97-AF65-F5344CB8AC3E}">
        <p14:creationId xmlns:p14="http://schemas.microsoft.com/office/powerpoint/2010/main" val="142365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kern="1200" dirty="0">
                <a:solidFill>
                  <a:schemeClr val="tx1"/>
                </a:solidFill>
                <a:effectLst/>
                <a:latin typeface="+mn-lt"/>
                <a:ea typeface="+mn-ea"/>
                <a:cs typeface="+mn-cs"/>
              </a:rPr>
              <a:t>Lisätietoa:</a:t>
            </a:r>
          </a:p>
          <a:p>
            <a:r>
              <a:rPr lang="fi-FI" sz="1200" kern="1200" dirty="0">
                <a:solidFill>
                  <a:schemeClr val="tx1"/>
                </a:solidFill>
                <a:effectLst/>
                <a:latin typeface="+mn-lt"/>
                <a:ea typeface="+mn-ea"/>
                <a:cs typeface="+mn-cs"/>
              </a:rPr>
              <a:t>ESPAD 2019 tutkimus:</a:t>
            </a:r>
          </a:p>
          <a:p>
            <a:r>
              <a:rPr lang="fi-FI" sz="1200" u="sng" kern="1200" dirty="0">
                <a:solidFill>
                  <a:schemeClr val="tx1"/>
                </a:solidFill>
                <a:effectLst/>
                <a:latin typeface="+mn-lt"/>
                <a:ea typeface="+mn-ea"/>
                <a:cs typeface="+mn-cs"/>
                <a:hlinkClick r:id="rId3"/>
              </a:rPr>
              <a:t>https://www.julkari.fi/bitstream/handle/10024/138792/ESPAD_tilastoraportti06112019.pdf?sequence=3&amp;isAllowed=y</a:t>
            </a:r>
            <a:r>
              <a:rPr lang="fi-FI" sz="1200" u="sng" kern="1200" dirty="0">
                <a:solidFill>
                  <a:schemeClr val="tx1"/>
                </a:solidFill>
                <a:effectLst/>
                <a:latin typeface="+mn-lt"/>
                <a:ea typeface="+mn-ea"/>
                <a:cs typeface="+mn-cs"/>
              </a:rPr>
              <a:t>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THL, Näin Suomi juo (2018). Suomalaisten muuttuvat alkoholinkäyttötavat: Luku 15 (s.158) </a:t>
            </a:r>
            <a:r>
              <a:rPr lang="fi-FI" sz="1200" i="1" kern="1200" dirty="0">
                <a:solidFill>
                  <a:schemeClr val="tx1"/>
                </a:solidFill>
                <a:effectLst/>
                <a:latin typeface="+mn-lt"/>
                <a:ea typeface="+mn-ea"/>
                <a:cs typeface="+mn-cs"/>
              </a:rPr>
              <a:t>Miksi nuoret juovat vähemmän?</a:t>
            </a:r>
            <a:endParaRPr lang="fi-FI" sz="1200" kern="1200" dirty="0">
              <a:solidFill>
                <a:schemeClr val="tx1"/>
              </a:solidFill>
              <a:effectLst/>
              <a:latin typeface="+mn-lt"/>
              <a:ea typeface="+mn-ea"/>
              <a:cs typeface="+mn-cs"/>
            </a:endParaRPr>
          </a:p>
          <a:p>
            <a:r>
              <a:rPr lang="fi-FI" sz="1200" u="sng" kern="1200" dirty="0">
                <a:solidFill>
                  <a:schemeClr val="tx1"/>
                </a:solidFill>
                <a:effectLst/>
                <a:latin typeface="+mn-lt"/>
                <a:ea typeface="+mn-ea"/>
                <a:cs typeface="+mn-cs"/>
                <a:hlinkClick r:id="rId4"/>
              </a:rPr>
              <a:t>http://www.julkari.fi/bitstream/handle/10024/136800/THL_TEE029_2018.pdf?sequence=1&amp;isAllowed=y</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THL, Tilastoraportti 25.2.2019, Suomalaisten huumeiden käyttö ja huumeasenteet 2018</a:t>
            </a:r>
          </a:p>
          <a:p>
            <a:r>
              <a:rPr lang="fi-FI" sz="1200" u="sng" kern="1200" dirty="0">
                <a:solidFill>
                  <a:schemeClr val="tx1"/>
                </a:solidFill>
                <a:effectLst/>
                <a:latin typeface="+mn-lt"/>
                <a:ea typeface="+mn-ea"/>
                <a:cs typeface="+mn-cs"/>
                <a:hlinkClick r:id="rId5"/>
              </a:rPr>
              <a:t>http://www.julkari.fi/bitstream/handle/10024/137660/Suomalaisten_huumeiden_k%c3%a4ytt%c3%b6_ja_huumeasenteet_2018_tilastoraportti.pdf?sequence=3&amp;isAllowed=y</a:t>
            </a:r>
            <a:endParaRPr lang="fi-FI" dirty="0"/>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0E43CC-2F14-435C-BA1C-2549DB1DD0A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567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449263" rtl="0" eaLnBrk="1" fontAlgn="base" latinLnBrk="0" hangingPunct="1">
              <a:lnSpc>
                <a:spcPct val="115000"/>
              </a:lnSpc>
              <a:spcBef>
                <a:spcPct val="0"/>
              </a:spcBef>
              <a:spcAft>
                <a:spcPts val="1000"/>
              </a:spcAft>
              <a:buClr>
                <a:srgbClr val="000000"/>
              </a:buClr>
              <a:buSzTx/>
              <a:buFont typeface="Times New Roman" panose="02020603050405020304" pitchFamily="18" charset="0"/>
              <a:buNone/>
              <a:tabLst/>
              <a:defRPr/>
            </a:pPr>
            <a:r>
              <a:rPr kumimoji="0" lang="fi-FI" altLang="fi-FI" sz="1200" i="0" u="none" strike="noStrike" kern="1200" cap="none" spc="0" normalizeH="0" baseline="0" noProof="0" dirty="0">
                <a:ln>
                  <a:noFill/>
                </a:ln>
                <a:solidFill>
                  <a:srgbClr val="FFFFFF"/>
                </a:solidFill>
                <a:effectLst/>
                <a:uLnTx/>
                <a:uFillTx/>
                <a:latin typeface="+mn-lt"/>
                <a:ea typeface="Calibri" panose="020F0502020204030204" pitchFamily="34" charset="0"/>
                <a:cs typeface="Calibri"/>
              </a:rPr>
              <a:t>Valtakunnallisen Kouluterveyskyselyn (2019) mukaan laittomia huumeita on ainakin kerran elämässään kokeillut</a:t>
            </a:r>
            <a:endParaRPr lang="fi-FI" altLang="fi-FI" sz="1200" i="0" u="none" strike="noStrike" kern="1200" cap="none" spc="0" normalizeH="0" baseline="0" noProof="0">
              <a:ln>
                <a:noFill/>
              </a:ln>
              <a:solidFill>
                <a:srgbClr val="FFFFFF"/>
              </a:solidFill>
              <a:effectLst/>
              <a:uLnTx/>
              <a:uFillTx/>
              <a:latin typeface="+mn-lt"/>
              <a:ea typeface="Calibri" panose="020F0502020204030204" pitchFamily="34" charset="0"/>
              <a:cs typeface="Calibri"/>
            </a:endParaRPr>
          </a:p>
          <a:p>
            <a:pPr marL="171450" marR="0" lvl="0" indent="-171450" algn="l" defTabSz="449263" rtl="0" eaLnBrk="1" fontAlgn="base" latinLnBrk="0" hangingPunct="1">
              <a:lnSpc>
                <a:spcPct val="115000"/>
              </a:lnSpc>
              <a:spcBef>
                <a:spcPct val="0"/>
              </a:spcBef>
              <a:spcAft>
                <a:spcPts val="1000"/>
              </a:spcAft>
              <a:buClr>
                <a:srgbClr val="000000"/>
              </a:buClr>
              <a:buSzTx/>
              <a:buFont typeface="Arial" panose="020B0604020202020204" pitchFamily="34" charset="0"/>
              <a:buChar char="•"/>
              <a:tabLst/>
              <a:defRPr/>
            </a:pPr>
            <a:r>
              <a:rPr lang="fi-FI" b="0" dirty="0">
                <a:effectLst/>
              </a:rPr>
              <a:t>8,9</a:t>
            </a:r>
            <a:r>
              <a:rPr kumimoji="0" lang="fi-FI" altLang="fi-FI" sz="1200" b="0" i="1" u="none" strike="noStrike" kern="1200" cap="none" spc="0" normalizeH="0" baseline="0" noProof="0" dirty="0">
                <a:ln>
                  <a:noFill/>
                </a:ln>
                <a:solidFill>
                  <a:srgbClr val="FFFFFF"/>
                </a:solidFill>
                <a:effectLst/>
                <a:uLnTx/>
                <a:uFillTx/>
                <a:latin typeface="+mn-lt"/>
                <a:ea typeface="Calibri" panose="020F0502020204030204" pitchFamily="34" charset="0"/>
                <a:cs typeface="Calibri"/>
              </a:rPr>
              <a:t> prosenttia peruskoulun 8.-9.lk oppilaista</a:t>
            </a:r>
            <a:endParaRPr lang="fi-FI" altLang="fi-FI" sz="1200" b="0" i="1" u="none" strike="noStrike" kern="1200" cap="none" spc="0" normalizeH="0" baseline="0" noProof="0">
              <a:ln>
                <a:noFill/>
              </a:ln>
              <a:solidFill>
                <a:srgbClr val="FFFFFF"/>
              </a:solidFill>
              <a:effectLst/>
              <a:uLnTx/>
              <a:uFillTx/>
              <a:latin typeface="+mn-lt"/>
              <a:ea typeface="Calibri" panose="020F0502020204030204" pitchFamily="34" charset="0"/>
              <a:cs typeface="Calibri"/>
            </a:endParaRPr>
          </a:p>
          <a:p>
            <a:pPr marL="171450" marR="0" lvl="0" indent="-171450" algn="l" defTabSz="449263" rtl="0" eaLnBrk="1" fontAlgn="base" latinLnBrk="0" hangingPunct="1">
              <a:lnSpc>
                <a:spcPct val="115000"/>
              </a:lnSpc>
              <a:spcBef>
                <a:spcPct val="0"/>
              </a:spcBef>
              <a:spcAft>
                <a:spcPts val="1000"/>
              </a:spcAft>
              <a:buClr>
                <a:srgbClr val="000000"/>
              </a:buClr>
              <a:buSzTx/>
              <a:buFont typeface="Arial" panose="020B0604020202020204" pitchFamily="34" charset="0"/>
              <a:buChar char="•"/>
              <a:tabLst/>
              <a:defRPr/>
            </a:pPr>
            <a:r>
              <a:rPr lang="fi-FI" b="0" dirty="0">
                <a:effectLst/>
              </a:rPr>
              <a:t>14</a:t>
            </a:r>
            <a:r>
              <a:rPr kumimoji="0" lang="fi-FI" altLang="fi-FI" sz="1200" b="0" i="1" u="none" strike="noStrike" kern="1200" cap="none" spc="0" normalizeH="0" baseline="0" noProof="0" dirty="0">
                <a:ln>
                  <a:noFill/>
                </a:ln>
                <a:solidFill>
                  <a:srgbClr val="FFFFFF"/>
                </a:solidFill>
                <a:effectLst/>
                <a:uLnTx/>
                <a:uFillTx/>
                <a:latin typeface="+mn-lt"/>
                <a:ea typeface="Calibri" panose="020F0502020204030204" pitchFamily="34" charset="0"/>
                <a:cs typeface="Calibri"/>
              </a:rPr>
              <a:t> prosenttia 1. ja 2. vuoden lukiolaisista </a:t>
            </a:r>
            <a:endParaRPr lang="fi-FI" altLang="fi-FI" sz="1200" b="0" i="1" u="none" strike="noStrike" kern="1200" cap="none" spc="0" normalizeH="0" baseline="0" noProof="0">
              <a:ln>
                <a:noFill/>
              </a:ln>
              <a:solidFill>
                <a:srgbClr val="FFFFFF"/>
              </a:solidFill>
              <a:effectLst/>
              <a:uLnTx/>
              <a:uFillTx/>
              <a:latin typeface="+mn-lt"/>
              <a:ea typeface="Calibri" panose="020F0502020204030204" pitchFamily="34" charset="0"/>
              <a:cs typeface="Calibri"/>
            </a:endParaRPr>
          </a:p>
          <a:p>
            <a:pPr marL="171450" marR="0" lvl="0" indent="-171450" algn="l" defTabSz="449263" rtl="0" eaLnBrk="1" fontAlgn="base" latinLnBrk="0" hangingPunct="1">
              <a:lnSpc>
                <a:spcPct val="115000"/>
              </a:lnSpc>
              <a:spcBef>
                <a:spcPct val="0"/>
              </a:spcBef>
              <a:spcAft>
                <a:spcPts val="1000"/>
              </a:spcAft>
              <a:buClr>
                <a:srgbClr val="000000"/>
              </a:buClr>
              <a:buSzTx/>
              <a:buFont typeface="Arial" panose="020B0604020202020204" pitchFamily="34" charset="0"/>
              <a:buChar char="•"/>
              <a:tabLst/>
              <a:defRPr/>
            </a:pPr>
            <a:r>
              <a:rPr kumimoji="0" lang="fi-FI" altLang="fi-FI" sz="1200" b="0" i="1" u="none" strike="noStrike" kern="1200" cap="none" spc="0" normalizeH="0" baseline="0" noProof="0" dirty="0">
                <a:ln>
                  <a:noFill/>
                </a:ln>
                <a:solidFill>
                  <a:srgbClr val="FFFFFF"/>
                </a:solidFill>
                <a:effectLst/>
                <a:uLnTx/>
                <a:uFillTx/>
                <a:latin typeface="+mn-lt"/>
                <a:ea typeface="Calibri" panose="020F0502020204030204" pitchFamily="34" charset="0"/>
                <a:cs typeface="Calibri"/>
              </a:rPr>
              <a:t>20,1 prosenttia ammatillisten oppilaitosten 1. ja 2. vuoden opiskelijoista. </a:t>
            </a:r>
            <a:endParaRPr lang="fi-FI" altLang="fi-FI" sz="1200" b="0" i="1" u="none" strike="noStrike" kern="1200" cap="none" spc="0" normalizeH="0" baseline="0" noProof="0">
              <a:ln>
                <a:noFill/>
              </a:ln>
              <a:solidFill>
                <a:srgbClr val="FFFFFF"/>
              </a:solidFill>
              <a:effectLst/>
              <a:uLnTx/>
              <a:uFillTx/>
              <a:latin typeface="+mn-lt"/>
              <a:ea typeface="Calibri" panose="020F0502020204030204" pitchFamily="34" charset="0"/>
              <a:cs typeface="Calibri"/>
            </a:endParaRPr>
          </a:p>
          <a:p>
            <a:pPr marL="171450" marR="0" lvl="0" indent="-171450" algn="l" defTabSz="449263" rtl="0" eaLnBrk="1" fontAlgn="base" latinLnBrk="0" hangingPunct="1">
              <a:lnSpc>
                <a:spcPct val="115000"/>
              </a:lnSpc>
              <a:spcBef>
                <a:spcPct val="0"/>
              </a:spcBef>
              <a:spcAft>
                <a:spcPts val="1000"/>
              </a:spcAft>
              <a:buClr>
                <a:srgbClr val="000000"/>
              </a:buClr>
              <a:buSzTx/>
              <a:buFont typeface="Arial" panose="020B0604020202020204" pitchFamily="34" charset="0"/>
              <a:buChar char="•"/>
              <a:tabLst/>
              <a:defRPr/>
            </a:pPr>
            <a:endParaRPr kumimoji="0" lang="fi-FI" altLang="fi-FI" sz="1200" b="0" i="1" u="none" strike="noStrike" kern="1200" cap="none" spc="0" normalizeH="0" baseline="0" noProof="0" dirty="0">
              <a:ln>
                <a:noFill/>
              </a:ln>
              <a:solidFill>
                <a:srgbClr val="FFFFFF"/>
              </a:solidFill>
              <a:effectLst/>
              <a:uLnTx/>
              <a:uFillTx/>
              <a:latin typeface="+mn-lt"/>
              <a:ea typeface="Calibri" panose="020F0502020204030204" pitchFamily="34" charset="0"/>
              <a:cs typeface="Calibri"/>
            </a:endParaRPr>
          </a:p>
          <a:p>
            <a:pPr marL="0" marR="0" lvl="0" indent="0" algn="l" defTabSz="449263" rtl="0" eaLnBrk="1" fontAlgn="base" latinLnBrk="0" hangingPunct="1">
              <a:lnSpc>
                <a:spcPct val="115000"/>
              </a:lnSpc>
              <a:spcBef>
                <a:spcPct val="0"/>
              </a:spcBef>
              <a:spcAft>
                <a:spcPts val="1000"/>
              </a:spcAft>
              <a:buClr>
                <a:srgbClr val="000000"/>
              </a:buClr>
              <a:buSzTx/>
              <a:buFont typeface="Arial" panose="020B0604020202020204" pitchFamily="34" charset="0"/>
              <a:buNone/>
              <a:tabLst/>
              <a:defRPr/>
            </a:pPr>
            <a:r>
              <a:rPr lang="fi-FI" sz="1200" kern="1200" dirty="0">
                <a:solidFill>
                  <a:schemeClr val="tx1"/>
                </a:solidFill>
                <a:effectLst/>
                <a:latin typeface="+mn-lt"/>
                <a:ea typeface="+mn-ea"/>
                <a:cs typeface="+mn-cs"/>
              </a:rPr>
              <a:t>Indikaattori perustuu kysymykseen: "Oletko koskaan kokeillut tai käyttänyt seuraavia aineita?". Kysymyksen osio: 1) marihuanaa tai hasista (kannabista). Vastausvaihtoehdot: 1) en koskaan, 2) kerran, 3) 2-4 kertaa 4) 5 kertaa tai useammin. Tarkastelussa ovat vastaajat, jotka ovat ilmoittaneet vaihtoehdon 2, 3 tai 4.</a:t>
            </a:r>
            <a:endParaRPr lang="fi-FI"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effectLst/>
            </a:endParaRPr>
          </a:p>
          <a:p>
            <a:r>
              <a:rPr lang="fi-FI" sz="1200" b="1" kern="1200" dirty="0">
                <a:solidFill>
                  <a:schemeClr val="tx1"/>
                </a:solidFill>
                <a:effectLst/>
                <a:latin typeface="+mn-lt"/>
                <a:ea typeface="+mn-ea"/>
                <a:cs typeface="+mn-cs"/>
              </a:rPr>
              <a:t>Lähde: </a:t>
            </a:r>
            <a:endParaRPr lang="fi-FI" sz="1200" b="1" kern="1200">
              <a:solidFill>
                <a:schemeClr val="tx1"/>
              </a:solidFill>
              <a:effectLst/>
              <a:latin typeface="+mn-lt"/>
              <a:cs typeface="Calibri"/>
            </a:endParaRPr>
          </a:p>
          <a:p>
            <a:r>
              <a:rPr lang="fi-FI" sz="1200" kern="1200" dirty="0">
                <a:solidFill>
                  <a:schemeClr val="tx1"/>
                </a:solidFill>
                <a:effectLst/>
                <a:latin typeface="+mn-lt"/>
                <a:ea typeface="+mn-ea"/>
                <a:cs typeface="+mn-cs"/>
              </a:rPr>
              <a:t>Kouluterveyskysely (2019) Käyttänyt kannabista ainakin kerran, Aikasarja perusopetus 8. ja 9. </a:t>
            </a:r>
            <a:r>
              <a:rPr lang="fi-FI" sz="1200" kern="1200" dirty="0" err="1">
                <a:solidFill>
                  <a:schemeClr val="tx1"/>
                </a:solidFill>
                <a:effectLst/>
                <a:latin typeface="+mn-lt"/>
                <a:ea typeface="+mn-ea"/>
                <a:cs typeface="+mn-cs"/>
              </a:rPr>
              <a:t>lk</a:t>
            </a:r>
            <a:r>
              <a:rPr lang="fi-FI" sz="1200" kern="1200" dirty="0">
                <a:solidFill>
                  <a:schemeClr val="tx1"/>
                </a:solidFill>
                <a:effectLst/>
                <a:latin typeface="+mn-lt"/>
                <a:ea typeface="+mn-ea"/>
                <a:cs typeface="+mn-cs"/>
              </a:rPr>
              <a:t>, lukio, </a:t>
            </a:r>
            <a:r>
              <a:rPr lang="fi-FI" sz="1200" kern="1200" dirty="0" err="1">
                <a:solidFill>
                  <a:schemeClr val="tx1"/>
                </a:solidFill>
                <a:effectLst/>
                <a:latin typeface="+mn-lt"/>
                <a:ea typeface="+mn-ea"/>
                <a:cs typeface="+mn-cs"/>
              </a:rPr>
              <a:t>aol</a:t>
            </a:r>
            <a:r>
              <a:rPr lang="fi-FI" sz="1200" kern="1200" dirty="0">
                <a:solidFill>
                  <a:schemeClr val="tx1"/>
                </a:solidFill>
                <a:effectLst/>
                <a:latin typeface="+mn-lt"/>
                <a:ea typeface="+mn-ea"/>
                <a:cs typeface="+mn-cs"/>
              </a:rPr>
              <a:t> 2006-2019: </a:t>
            </a:r>
            <a:r>
              <a:rPr lang="fi-FI" sz="1200" u="sng" kern="1200" dirty="0">
                <a:solidFill>
                  <a:schemeClr val="tx1"/>
                </a:solidFill>
                <a:effectLst/>
                <a:latin typeface="+mn-lt"/>
                <a:ea typeface="+mn-ea"/>
                <a:cs typeface="+mn-cs"/>
                <a:hlinkClick r:id="rId3"/>
              </a:rPr>
              <a:t>https://sampo.thl.fi/pivot/prod/fi/ktk/ktk1/summary_trendi?alue_0=87869&amp;mittarit_0=200537&amp;mittarit_1=199990&amp;mittarit_2=200055&amp;sukupuoli_0=143993#</a:t>
            </a: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17</a:t>
            </a:fld>
            <a:endParaRPr lang="fi-FI"/>
          </a:p>
        </p:txBody>
      </p:sp>
    </p:spTree>
    <p:extLst>
      <p:ext uri="{BB962C8B-B14F-4D97-AF65-F5344CB8AC3E}">
        <p14:creationId xmlns:p14="http://schemas.microsoft.com/office/powerpoint/2010/main" val="1810762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kern="1200" dirty="0">
                <a:solidFill>
                  <a:schemeClr val="tx1"/>
                </a:solidFill>
                <a:effectLst/>
                <a:latin typeface="+mn-lt"/>
                <a:ea typeface="+mn-ea"/>
                <a:cs typeface="+mn-cs"/>
              </a:rPr>
              <a:t>Tilasto kertoo kannabiksen käytön hyväksymisestä ikäisillään eri oppiasteittain. Lähteenä on käytetty Kouluterveyskyselyn valtakunnallisia tuloksia 2017-2019.</a:t>
            </a:r>
          </a:p>
          <a:p>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Indikaattori perustuu kysymykseen: "Ihmisillä on erilaisia käsityksiä siitä, mikä on hyväksyttävää ja mikä ei. Hyväksytkö sinä ikäisilläsi seuraavat asiat? ". Kysymyksen osio: 6) marihuanan (kannabiksen) polttaminen. Vastausvaihtoehdot: 1) kyllä, 2) en, 3 ) en osaa sanoa. Tarkastelussa ovat vastaajat, jotka ovat ilmoittaneet vaihtoehdon 1.</a:t>
            </a:r>
            <a:endParaRPr lang="fi-FI" dirty="0">
              <a:hlinkClick r:id="rId3"/>
            </a:endParaRPr>
          </a:p>
          <a:p>
            <a:endParaRPr lang="fi-FI" dirty="0">
              <a:hlinkClick r:id="rId3"/>
            </a:endParaRPr>
          </a:p>
          <a:p>
            <a:r>
              <a:rPr lang="fi-FI" sz="1200" b="1" kern="1200" dirty="0">
                <a:solidFill>
                  <a:schemeClr val="tx1"/>
                </a:solidFill>
                <a:effectLst/>
                <a:latin typeface="+mn-lt"/>
                <a:ea typeface="+mn-ea"/>
                <a:cs typeface="+mn-cs"/>
              </a:rPr>
              <a:t>Lähde:</a:t>
            </a:r>
          </a:p>
          <a:p>
            <a:r>
              <a:rPr lang="fi-FI" sz="1200" kern="1200" dirty="0">
                <a:solidFill>
                  <a:schemeClr val="tx1"/>
                </a:solidFill>
                <a:effectLst/>
                <a:latin typeface="+mn-lt"/>
                <a:ea typeface="+mn-ea"/>
                <a:cs typeface="+mn-cs"/>
              </a:rPr>
              <a:t>THL, Kouluterveyskyselyn tulokset 2019, Hyväksyy ikäisillään marihuanan polttamisen:</a:t>
            </a:r>
          </a:p>
          <a:p>
            <a:r>
              <a:rPr lang="fi-FI" sz="1200" u="sng" kern="1200" dirty="0">
                <a:solidFill>
                  <a:schemeClr val="tx1"/>
                </a:solidFill>
                <a:effectLst/>
                <a:latin typeface="+mn-lt"/>
                <a:ea typeface="+mn-ea"/>
                <a:cs typeface="+mn-cs"/>
                <a:hlinkClick r:id="rId3"/>
              </a:rPr>
              <a:t>https://sampo.thl.fi/pivot/prod/fi/ktk/ktk1/summary_trendi?alue_0=87869&amp;mittarit_0=200537&amp;mittarit_1=199990&amp;mittarit_2=200288&amp;sukupuoli_0=143993#</a:t>
            </a:r>
            <a:r>
              <a:rPr lang="fi-FI" sz="1200" u="sng"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7B0E43CC-2F14-435C-BA1C-2549DB1DD0A1}" type="slidenum">
              <a:rPr lang="fi-FI" smtClean="0"/>
              <a:t>18</a:t>
            </a:fld>
            <a:endParaRPr lang="fi-FI"/>
          </a:p>
        </p:txBody>
      </p:sp>
    </p:spTree>
    <p:extLst>
      <p:ext uri="{BB962C8B-B14F-4D97-AF65-F5344CB8AC3E}">
        <p14:creationId xmlns:p14="http://schemas.microsoft.com/office/powerpoint/2010/main" val="2326070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Bef>
                <a:spcPts val="600"/>
              </a:spcBef>
              <a:spcAft>
                <a:spcPts val="1200"/>
              </a:spcAft>
            </a:pPr>
            <a:r>
              <a:rPr lang="fi-FI" sz="1200" dirty="0">
                <a:effectLst/>
                <a:latin typeface="Calibri" panose="020F0502020204030204" pitchFamily="34" charset="0"/>
                <a:ea typeface="Calibri" panose="020F0502020204030204" pitchFamily="34" charset="0"/>
                <a:cs typeface="Calibri" panose="020F0502020204030204" pitchFamily="34" charset="0"/>
              </a:rPr>
              <a:t>Lisätietoa:</a:t>
            </a:r>
          </a:p>
          <a:p>
            <a:pPr>
              <a:lnSpc>
                <a:spcPct val="107000"/>
              </a:lnSpc>
              <a:spcBef>
                <a:spcPts val="600"/>
              </a:spcBef>
              <a:spcAft>
                <a:spcPts val="1200"/>
              </a:spcAft>
            </a:pPr>
            <a:r>
              <a:rPr lang="fi-FI" sz="1200" dirty="0">
                <a:effectLst/>
                <a:latin typeface="Calibri" panose="020F0502020204030204" pitchFamily="34" charset="0"/>
                <a:ea typeface="Calibri" panose="020F0502020204030204" pitchFamily="34" charset="0"/>
                <a:cs typeface="Calibri" panose="020F0502020204030204" pitchFamily="34" charset="0"/>
              </a:rPr>
              <a:t>Nuortenlinkki – Kannabismyytit:</a:t>
            </a:r>
          </a:p>
          <a:p>
            <a:pPr>
              <a:lnSpc>
                <a:spcPct val="107000"/>
              </a:lnSpc>
              <a:spcBef>
                <a:spcPts val="600"/>
              </a:spcBef>
              <a:spcAft>
                <a:spcPts val="1200"/>
              </a:spcAft>
            </a:pPr>
            <a:r>
              <a:rPr lang="fi-FI" sz="1200" u="sng" kern="12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https://nuortenlinkki.fi/tietopiste/tietoartikkelit/huumeet-ja-laakkeet/kannabismyytit</a:t>
            </a:r>
            <a:r>
              <a:rPr lang="fi-FI" sz="1200" u="sng" kern="1200" dirty="0">
                <a:effectLst/>
                <a:latin typeface="Calibri" panose="020F0502020204030204" pitchFamily="34" charset="0"/>
                <a:ea typeface="Calibri" panose="020F0502020204030204" pitchFamily="34" charset="0"/>
                <a:cs typeface="Calibri" panose="020F0502020204030204" pitchFamily="34" charset="0"/>
              </a:rPr>
              <a:t>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0E43CC-2F14-435C-BA1C-2549DB1DD0A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056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6000"/>
              </a:lnSpc>
              <a:spcBef>
                <a:spcPts val="600"/>
              </a:spcBef>
              <a:spcAft>
                <a:spcPts val="120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Lisätietoa: </a:t>
            </a:r>
          </a:p>
          <a:p>
            <a:pPr marL="0" marR="0" lvl="0" indent="0" algn="l" defTabSz="914400" rtl="0" eaLnBrk="1" fontAlgn="auto" latinLnBrk="0" hangingPunct="1">
              <a:lnSpc>
                <a:spcPct val="107000"/>
              </a:lnSpc>
              <a:spcBef>
                <a:spcPts val="600"/>
              </a:spcBef>
              <a:spcAft>
                <a:spcPts val="120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YouTube video, päihdelääkärin haastattelu kannabiksen käytöstä ja sen vaikutuksista:</a:t>
            </a:r>
          </a:p>
          <a:p>
            <a:pPr marL="0" marR="0" lvl="0" indent="0" algn="l" defTabSz="914400" rtl="0" eaLnBrk="1" fontAlgn="auto" latinLnBrk="0" hangingPunct="1">
              <a:lnSpc>
                <a:spcPct val="107000"/>
              </a:lnSpc>
              <a:spcBef>
                <a:spcPts val="600"/>
              </a:spcBef>
              <a:spcAft>
                <a:spcPts val="1200"/>
              </a:spcAft>
              <a:buClrTx/>
              <a:buSzTx/>
              <a:buFontTx/>
              <a:buNone/>
              <a:tabLst/>
              <a:defRPr/>
            </a:pPr>
            <a:r>
              <a:rPr kumimoji="0" lang="fi-FI" sz="12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https://www.youtube.com/watch?v=dvPFLuUwRys&amp;feature=youtu.be</a:t>
            </a:r>
            <a:endParaRPr kumimoji="0" lang="fi-FI"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600"/>
              </a:spcBef>
              <a:spcAft>
                <a:spcPts val="120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600"/>
              </a:spcBef>
              <a:spcAft>
                <a:spcPts val="120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Kannabisvideot on tuotettu YAD </a:t>
            </a:r>
            <a:r>
              <a:rPr kumimoji="0" lang="fi-FI"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Youth</a:t>
            </a:r>
            <a:r>
              <a:rPr kumimoji="0" lang="fi-FI"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i-FI"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Against</a:t>
            </a:r>
            <a:r>
              <a:rPr kumimoji="0" lang="fi-FI"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i-FI"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Drugs</a:t>
            </a:r>
            <a:r>
              <a:rPr kumimoji="0" lang="fi-FI"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ry:n ja Ehkäisevä päihdetyö EHYT ry:n yhteisessä ESR-rahoitteisessa kannabishankkeessa - kannabis.eu.</a:t>
            </a:r>
            <a:endParaRPr kumimoji="0" lang="fi-FI"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20</a:t>
            </a:fld>
            <a:endParaRPr lang="fi-FI"/>
          </a:p>
        </p:txBody>
      </p:sp>
    </p:spTree>
    <p:extLst>
      <p:ext uri="{BB962C8B-B14F-4D97-AF65-F5344CB8AC3E}">
        <p14:creationId xmlns:p14="http://schemas.microsoft.com/office/powerpoint/2010/main" val="1546422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rtl="0" fontAlgn="base"/>
            <a:r>
              <a:rPr lang="fi-FI" sz="1200" b="0" i="0" u="none" strike="noStrike" kern="1200" dirty="0">
                <a:solidFill>
                  <a:schemeClr val="tx1"/>
                </a:solidFill>
                <a:effectLst/>
                <a:latin typeface="+mn-lt"/>
                <a:ea typeface="+mn-ea"/>
                <a:cs typeface="+mn-cs"/>
              </a:rPr>
              <a:t>Ennen tehtäväksi antoa kerro nuorille, että tarkoituksena on keskustelussa jakaa mielipiteitä ja pohtia yhdessä aihetta. Tämä edellyttää sitä, että muiden vastauksia kunnioitetaan. Korosta, että keskustelua käydään yleisellä tasolla, joten kenenkään ei tarvitse kertoa omakohtaisia kokemuksia. Tämä suojelee kaikkia keskustelijoita. Jos joku kysyy henkilökohtaisuuksia, nuorella on oikeus olla vastaamatta.  </a:t>
            </a:r>
            <a:r>
              <a:rPr lang="en-US"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Kerro nuorille, että me kaikki tulemme erilaisista perheistä ja erilaisista taustoista, mikä vaikuttaa siihen minkälaisia kokemuksia ja käsityksiä meillä on aiheesta. Tämän takia ei ole yhtä oikeaa mielipidettä, vaan aiheesta on tarkoitus keskustella monesta eri näkökulmasta.  </a:t>
            </a:r>
            <a:r>
              <a:rPr lang="en-US"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fi-FI" sz="1200" b="0" i="0" u="none" strike="noStrike" kern="1200" dirty="0">
                <a:solidFill>
                  <a:schemeClr val="tx1"/>
                </a:solidFill>
                <a:effectLst/>
                <a:latin typeface="+mn-lt"/>
                <a:ea typeface="+mn-ea"/>
                <a:cs typeface="+mn-cs"/>
              </a:rPr>
              <a:t>Kerro nuorille myös, että ensiksi pohditaan kysymyksiä parin kanssa, tämän jälkeen niitä käydään läpi koko ryhmän kanssa ja keskustellaan lisää. </a:t>
            </a:r>
            <a:r>
              <a:rPr lang="en-US" sz="1200" b="0" i="0" kern="1200" dirty="0">
                <a:solidFill>
                  <a:schemeClr val="tx1"/>
                </a:solidFill>
                <a:effectLst/>
                <a:latin typeface="+mn-lt"/>
                <a:ea typeface="+mn-ea"/>
                <a:cs typeface="+mn-cs"/>
              </a:rPr>
              <a:t>​</a:t>
            </a:r>
          </a:p>
          <a:p>
            <a:pPr rtl="0" fontAlgn="base"/>
            <a:r>
              <a:rPr lang="fi-FI" sz="1200" b="0" i="0" kern="1200" dirty="0">
                <a:solidFill>
                  <a:schemeClr val="tx1"/>
                </a:solidFill>
                <a:effectLst/>
                <a:latin typeface="+mn-lt"/>
                <a:ea typeface="+mn-ea"/>
                <a:cs typeface="+mn-cs"/>
              </a:rPr>
              <a:t>​</a:t>
            </a:r>
          </a:p>
          <a:p>
            <a:pPr rtl="0" fontAlgn="base"/>
            <a:r>
              <a:rPr lang="fi-FI" sz="1200" b="0" i="0" kern="1200" dirty="0">
                <a:solidFill>
                  <a:schemeClr val="tx1"/>
                </a:solidFill>
                <a:effectLst/>
                <a:latin typeface="+mn-lt"/>
                <a:ea typeface="+mn-ea"/>
                <a:cs typeface="+mn-cs"/>
              </a:rPr>
              <a:t>​</a:t>
            </a:r>
          </a:p>
          <a:p>
            <a:pPr rtl="0" fontAlgn="base"/>
            <a:r>
              <a:rPr lang="fi-FI" sz="1200" b="0" i="0" kern="1200" dirty="0">
                <a:solidFill>
                  <a:schemeClr val="tx1"/>
                </a:solidFill>
                <a:effectLst/>
                <a:latin typeface="+mn-lt"/>
                <a:ea typeface="+mn-ea"/>
                <a:cs typeface="+mn-cs"/>
              </a:rPr>
              <a:t>​</a:t>
            </a:r>
          </a:p>
          <a:p>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68FFDB-AF42-474A-99F8-897168F14D9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98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Lähteet:</a:t>
            </a:r>
          </a:p>
          <a:p>
            <a:r>
              <a:rPr lang="fi-FI" dirty="0"/>
              <a:t>Päihdelinkki, Kannabis</a:t>
            </a:r>
          </a:p>
          <a:p>
            <a:r>
              <a:rPr lang="fi-FI" dirty="0">
                <a:hlinkClick r:id="rId3"/>
              </a:rPr>
              <a:t>https://paihdelinkki.fi/fi/tietopankki/pikatieto/kannabis</a:t>
            </a:r>
            <a:endParaRPr lang="fi-FI" dirty="0"/>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Forte: </a:t>
            </a:r>
            <a:r>
              <a:rPr lang="en-US" sz="1200" b="0" i="0" kern="1200" dirty="0">
                <a:solidFill>
                  <a:schemeClr val="tx1"/>
                </a:solidFill>
                <a:effectLst/>
                <a:latin typeface="+mn-lt"/>
                <a:ea typeface="+mn-ea"/>
                <a:cs typeface="+mn-cs"/>
              </a:rPr>
              <a:t>Swedish Research Council for Health, Working Life &amp; Welfare (2019) </a:t>
            </a:r>
            <a:r>
              <a:rPr lang="sv-SE" sz="1200" b="0" i="0" kern="1200" dirty="0">
                <a:solidFill>
                  <a:schemeClr val="tx1"/>
                </a:solidFill>
                <a:effectLst/>
                <a:latin typeface="+mn-lt"/>
                <a:ea typeface="+mn-ea"/>
                <a:cs typeface="+mn-cs"/>
              </a:rPr>
              <a:t>(Forskningsrådet för arbetsliv, hälsa och välfärd)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Research Brief - </a:t>
            </a:r>
            <a:r>
              <a:rPr lang="fi-FI" dirty="0" err="1"/>
              <a:t>Cannabis</a:t>
            </a:r>
            <a:endParaRPr lang="fi-FI" dirty="0"/>
          </a:p>
          <a:p>
            <a:r>
              <a:rPr lang="fi-FI" dirty="0">
                <a:hlinkClick r:id="rId4"/>
              </a:rPr>
              <a:t>https://forte.se/app/uploads/sites/2/2019/09/fik-12-cannabis-eng_ta.pdf</a:t>
            </a:r>
            <a:endParaRPr lang="fi-FI" dirty="0"/>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21</a:t>
            </a:fld>
            <a:endParaRPr lang="fi-FI"/>
          </a:p>
        </p:txBody>
      </p:sp>
    </p:spTree>
    <p:extLst>
      <p:ext uri="{BB962C8B-B14F-4D97-AF65-F5344CB8AC3E}">
        <p14:creationId xmlns:p14="http://schemas.microsoft.com/office/powerpoint/2010/main" val="491986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kern="1200" dirty="0">
                <a:solidFill>
                  <a:schemeClr val="tx1"/>
                </a:solidFill>
                <a:effectLst/>
                <a:latin typeface="+mn-lt"/>
                <a:ea typeface="+mn-ea"/>
                <a:cs typeface="+mn-cs"/>
              </a:rPr>
              <a:t>Lähteet: </a:t>
            </a:r>
          </a:p>
          <a:p>
            <a:r>
              <a:rPr lang="fi-FI" sz="1200" kern="1200" dirty="0">
                <a:solidFill>
                  <a:schemeClr val="tx1"/>
                </a:solidFill>
                <a:effectLst/>
                <a:latin typeface="+mn-lt"/>
                <a:ea typeface="+mn-ea"/>
                <a:cs typeface="+mn-cs"/>
              </a:rPr>
              <a:t>Suomalainen Lääkäriseura Duodecim, Käypähoito - Kannabiksen aiheuttamat terveyshaitat:</a:t>
            </a:r>
          </a:p>
          <a:p>
            <a:r>
              <a:rPr lang="fi-FI" sz="1200" u="sng" kern="1200" dirty="0">
                <a:solidFill>
                  <a:schemeClr val="tx1"/>
                </a:solidFill>
                <a:effectLst/>
                <a:latin typeface="+mn-lt"/>
                <a:ea typeface="+mn-ea"/>
                <a:cs typeface="+mn-cs"/>
                <a:hlinkClick r:id="rId3"/>
              </a:rPr>
              <a:t>https://www.kaypahoito.fi/nix01881</a:t>
            </a:r>
            <a:r>
              <a:rPr lang="fi-FI" sz="1200" kern="1200" dirty="0">
                <a:solidFill>
                  <a:schemeClr val="tx1"/>
                </a:solidFill>
                <a:effectLst/>
                <a:latin typeface="+mn-lt"/>
                <a:ea typeface="+mn-ea"/>
                <a:cs typeface="+mn-cs"/>
              </a:rPr>
              <a:t>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Päihdelinkki - Kannabis:</a:t>
            </a:r>
          </a:p>
          <a:p>
            <a:r>
              <a:rPr lang="fi-FI" sz="1200" u="sng" kern="1200" dirty="0">
                <a:solidFill>
                  <a:schemeClr val="tx1"/>
                </a:solidFill>
                <a:effectLst/>
                <a:latin typeface="+mn-lt"/>
                <a:ea typeface="+mn-ea"/>
                <a:cs typeface="+mn-cs"/>
                <a:hlinkClick r:id="rId4"/>
              </a:rPr>
              <a:t>https://paihdelinkki.fi/fi/tietopankki/pikatieto/kannabis</a:t>
            </a:r>
            <a:r>
              <a:rPr lang="fi-FI" sz="1200" u="sng" kern="1200" dirty="0">
                <a:solidFill>
                  <a:schemeClr val="tx1"/>
                </a:solidFill>
                <a:effectLst/>
                <a:latin typeface="+mn-lt"/>
                <a:ea typeface="+mn-ea"/>
                <a:cs typeface="+mn-cs"/>
              </a:rPr>
              <a:t>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Turun ammattikorkeakoulu, Opinnäytetyö. Vainio, Susanna; Laaksonen, Tanja (2015) </a:t>
            </a:r>
          </a:p>
          <a:p>
            <a:r>
              <a:rPr lang="fi-FI" sz="1200" i="1" kern="1200" dirty="0">
                <a:solidFill>
                  <a:schemeClr val="tx1"/>
                </a:solidFill>
                <a:effectLst/>
                <a:latin typeface="+mn-lt"/>
                <a:ea typeface="+mn-ea"/>
                <a:cs typeface="+mn-cs"/>
              </a:rPr>
              <a:t>Minkälaista tietoa nuoret saavat kannabiksesta internetin välityksellä: tietoa terveydenhuollon ammattihenkilöille: </a:t>
            </a:r>
            <a:r>
              <a:rPr lang="fi-FI" sz="1200" u="sng" kern="1200" dirty="0">
                <a:solidFill>
                  <a:schemeClr val="tx1"/>
                </a:solidFill>
                <a:effectLst/>
                <a:latin typeface="+mn-lt"/>
                <a:ea typeface="+mn-ea"/>
                <a:cs typeface="+mn-cs"/>
                <a:hlinkClick r:id="rId5"/>
              </a:rPr>
              <a:t>https://www.theseus.fi/handle/10024/104106</a:t>
            </a:r>
            <a:r>
              <a:rPr lang="fi-FI" sz="1200" u="sng"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 </a:t>
            </a:r>
          </a:p>
        </p:txBody>
      </p:sp>
      <p:sp>
        <p:nvSpPr>
          <p:cNvPr id="4" name="Dian numeron paikkamerkki 3"/>
          <p:cNvSpPr>
            <a:spLocks noGrp="1"/>
          </p:cNvSpPr>
          <p:nvPr>
            <p:ph type="sldNum" sz="quarter" idx="5"/>
          </p:nvPr>
        </p:nvSpPr>
        <p:spPr/>
        <p:txBody>
          <a:bodyPr/>
          <a:lstStyle/>
          <a:p>
            <a:fld id="{7B0E43CC-2F14-435C-BA1C-2549DB1DD0A1}" type="slidenum">
              <a:rPr lang="fi-FI" smtClean="0"/>
              <a:t>22</a:t>
            </a:fld>
            <a:endParaRPr lang="fi-FI"/>
          </a:p>
        </p:txBody>
      </p:sp>
    </p:spTree>
    <p:extLst>
      <p:ext uri="{BB962C8B-B14F-4D97-AF65-F5344CB8AC3E}">
        <p14:creationId xmlns:p14="http://schemas.microsoft.com/office/powerpoint/2010/main" val="3241198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kern="1200" dirty="0">
                <a:solidFill>
                  <a:schemeClr val="tx1"/>
                </a:solidFill>
                <a:effectLst/>
                <a:latin typeface="+mn-lt"/>
                <a:ea typeface="+mn-ea"/>
                <a:cs typeface="+mn-cs"/>
              </a:rPr>
              <a:t>Lähteet: </a:t>
            </a:r>
          </a:p>
          <a:p>
            <a:r>
              <a:rPr lang="fi-FI" sz="1200" kern="1200" dirty="0">
                <a:solidFill>
                  <a:schemeClr val="tx1"/>
                </a:solidFill>
                <a:effectLst/>
                <a:latin typeface="+mn-lt"/>
                <a:ea typeface="+mn-ea"/>
                <a:cs typeface="+mn-cs"/>
              </a:rPr>
              <a:t>Suomalainen Lääkäriseura Duodecim, Käypähoito - Kannabiksen aiheuttamat terveyshaitat:</a:t>
            </a:r>
          </a:p>
          <a:p>
            <a:r>
              <a:rPr lang="fi-FI" sz="1200" u="sng" kern="1200" dirty="0">
                <a:solidFill>
                  <a:schemeClr val="tx1"/>
                </a:solidFill>
                <a:effectLst/>
                <a:latin typeface="+mn-lt"/>
                <a:ea typeface="+mn-ea"/>
                <a:cs typeface="+mn-cs"/>
                <a:hlinkClick r:id="rId3"/>
              </a:rPr>
              <a:t>https://www.kaypahoito.fi/nix01881</a:t>
            </a:r>
            <a:r>
              <a:rPr lang="fi-FI" sz="1200" kern="1200" dirty="0">
                <a:solidFill>
                  <a:schemeClr val="tx1"/>
                </a:solidFill>
                <a:effectLst/>
                <a:latin typeface="+mn-lt"/>
                <a:ea typeface="+mn-ea"/>
                <a:cs typeface="+mn-cs"/>
              </a:rPr>
              <a:t>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Päihdelinkki - Kannabis:</a:t>
            </a:r>
          </a:p>
          <a:p>
            <a:r>
              <a:rPr lang="fi-FI" sz="1200" u="sng" kern="1200" dirty="0">
                <a:solidFill>
                  <a:schemeClr val="tx1"/>
                </a:solidFill>
                <a:effectLst/>
                <a:latin typeface="+mn-lt"/>
                <a:ea typeface="+mn-ea"/>
                <a:cs typeface="+mn-cs"/>
                <a:hlinkClick r:id="rId4"/>
              </a:rPr>
              <a:t>https://paihdelinkki.fi/fi/tietopankki/pikatieto/kannabis</a:t>
            </a:r>
            <a:r>
              <a:rPr lang="fi-FI" sz="1200" u="sng"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Turun ammattikorkeakoulu, Opinnäytetyö. Vainio, Susanna; Laaksonen, Tanja (2015) </a:t>
            </a:r>
          </a:p>
          <a:p>
            <a:r>
              <a:rPr lang="fi-FI" sz="1200" i="1" kern="1200" dirty="0">
                <a:solidFill>
                  <a:schemeClr val="tx1"/>
                </a:solidFill>
                <a:effectLst/>
                <a:latin typeface="+mn-lt"/>
                <a:ea typeface="+mn-ea"/>
                <a:cs typeface="+mn-cs"/>
              </a:rPr>
              <a:t>Minkälaista tietoa nuoret saavat kannabiksesta internetin välityksellä: tietoa terveydenhuollon ammattihenkilöille: </a:t>
            </a:r>
            <a:r>
              <a:rPr lang="fi-FI" sz="1200" u="sng" kern="1200" dirty="0">
                <a:solidFill>
                  <a:schemeClr val="tx1"/>
                </a:solidFill>
                <a:effectLst/>
                <a:latin typeface="+mn-lt"/>
                <a:ea typeface="+mn-ea"/>
                <a:cs typeface="+mn-cs"/>
                <a:hlinkClick r:id="rId5"/>
              </a:rPr>
              <a:t>https://www.theseus.fi/handle/10024/104106</a:t>
            </a:r>
            <a:r>
              <a:rPr lang="fi-FI" sz="1200" u="sng"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 </a:t>
            </a:r>
          </a:p>
        </p:txBody>
      </p:sp>
      <p:sp>
        <p:nvSpPr>
          <p:cNvPr id="4" name="Dian numeron paikkamerkki 3"/>
          <p:cNvSpPr>
            <a:spLocks noGrp="1"/>
          </p:cNvSpPr>
          <p:nvPr>
            <p:ph type="sldNum" sz="quarter" idx="5"/>
          </p:nvPr>
        </p:nvSpPr>
        <p:spPr/>
        <p:txBody>
          <a:bodyPr/>
          <a:lstStyle/>
          <a:p>
            <a:fld id="{7B0E43CC-2F14-435C-BA1C-2549DB1DD0A1}" type="slidenum">
              <a:rPr lang="fi-FI" smtClean="0"/>
              <a:t>23</a:t>
            </a:fld>
            <a:endParaRPr lang="fi-FI"/>
          </a:p>
        </p:txBody>
      </p:sp>
    </p:spTree>
    <p:extLst>
      <p:ext uri="{BB962C8B-B14F-4D97-AF65-F5344CB8AC3E}">
        <p14:creationId xmlns:p14="http://schemas.microsoft.com/office/powerpoint/2010/main" val="1022260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kern="1200" dirty="0">
                <a:solidFill>
                  <a:schemeClr val="tx1"/>
                </a:solidFill>
                <a:effectLst/>
                <a:latin typeface="+mn-lt"/>
                <a:ea typeface="+mn-ea"/>
                <a:cs typeface="+mn-cs"/>
              </a:rPr>
              <a:t>Lähteet:</a:t>
            </a:r>
            <a:endParaRPr lang="fi-FI"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t>Nuortenlinkki: Pikatietoa - Kannabis</a:t>
            </a:r>
            <a:endParaRPr lang="fi-FI" b="0" dirty="0">
              <a:hlinkClick r:id="rId3"/>
            </a:endParaRPr>
          </a:p>
          <a:p>
            <a:r>
              <a:rPr lang="fi-FI" b="0" dirty="0">
                <a:hlinkClick r:id="rId3"/>
              </a:rPr>
              <a:t>https://nuortenlinkki.fi/tietopiste/pikatieto/kannabis</a:t>
            </a:r>
            <a:endParaRPr lang="fi-FI" b="0" dirty="0"/>
          </a:p>
          <a:p>
            <a:endParaRPr lang="fi-FI" sz="1200" b="0" kern="1200" dirty="0">
              <a:solidFill>
                <a:schemeClr val="tx1"/>
              </a:solidFill>
              <a:effectLst/>
              <a:latin typeface="+mn-lt"/>
              <a:ea typeface="+mn-ea"/>
              <a:cs typeface="+mn-cs"/>
            </a:endParaRPr>
          </a:p>
          <a:p>
            <a:r>
              <a:rPr lang="fi-FI" sz="1200" b="0" kern="1200" dirty="0">
                <a:solidFill>
                  <a:schemeClr val="tx1"/>
                </a:solidFill>
                <a:effectLst/>
                <a:latin typeface="+mn-lt"/>
                <a:ea typeface="+mn-ea"/>
                <a:cs typeface="+mn-cs"/>
              </a:rPr>
              <a:t>Lääkärilehti 14.8.2019, Nuori on herkkä kannabiksen haitoille:</a:t>
            </a:r>
          </a:p>
          <a:p>
            <a:r>
              <a:rPr lang="fi-FI" sz="1200" b="0" u="sng" kern="1200" dirty="0">
                <a:solidFill>
                  <a:schemeClr val="tx1"/>
                </a:solidFill>
                <a:effectLst/>
                <a:latin typeface="+mn-lt"/>
                <a:ea typeface="+mn-ea"/>
                <a:cs typeface="+mn-cs"/>
                <a:hlinkClick r:id="rId4"/>
              </a:rPr>
              <a:t>https://www.laakarilehti.fi/tieteessa/uutiset/nuori-on-herkka-kannabiksen-haitoille/?public=92f4c8caad2ed611731733248e1e01e6</a:t>
            </a:r>
            <a:r>
              <a:rPr lang="fi-FI" sz="1200" b="0" u="sng" kern="1200" dirty="0">
                <a:solidFill>
                  <a:schemeClr val="tx1"/>
                </a:solidFill>
                <a:effectLst/>
                <a:latin typeface="+mn-lt"/>
                <a:ea typeface="+mn-ea"/>
                <a:cs typeface="+mn-cs"/>
              </a:rPr>
              <a:t> </a:t>
            </a:r>
            <a:endParaRPr lang="fi-FI" sz="1200" b="0" kern="1200" dirty="0">
              <a:solidFill>
                <a:schemeClr val="tx1"/>
              </a:solidFill>
              <a:effectLst/>
              <a:latin typeface="+mn-lt"/>
              <a:ea typeface="+mn-ea"/>
              <a:cs typeface="+mn-cs"/>
            </a:endParaRPr>
          </a:p>
          <a:p>
            <a:endParaRPr lang="fi-FI" b="0" dirty="0"/>
          </a:p>
          <a:p>
            <a:r>
              <a:rPr lang="fi-FI" b="0" dirty="0"/>
              <a:t>Päihdelinkki: Kannabis</a:t>
            </a:r>
          </a:p>
          <a:p>
            <a:r>
              <a:rPr lang="fi-FI" b="0" dirty="0">
                <a:hlinkClick r:id="rId5"/>
              </a:rPr>
              <a:t>https://paihdelinkki.fi/fi/tietopankki/pikatieto/kannabis</a:t>
            </a:r>
            <a:endParaRPr lang="fi-FI" b="0" dirty="0"/>
          </a:p>
        </p:txBody>
      </p:sp>
      <p:sp>
        <p:nvSpPr>
          <p:cNvPr id="4" name="Dian numeron paikkamerkki 3"/>
          <p:cNvSpPr>
            <a:spLocks noGrp="1"/>
          </p:cNvSpPr>
          <p:nvPr>
            <p:ph type="sldNum" sz="quarter" idx="5"/>
          </p:nvPr>
        </p:nvSpPr>
        <p:spPr/>
        <p:txBody>
          <a:bodyPr/>
          <a:lstStyle/>
          <a:p>
            <a:fld id="{7B0E43CC-2F14-435C-BA1C-2549DB1DD0A1}" type="slidenum">
              <a:rPr lang="fi-FI" smtClean="0"/>
              <a:t>24</a:t>
            </a:fld>
            <a:endParaRPr lang="fi-FI"/>
          </a:p>
        </p:txBody>
      </p:sp>
    </p:spTree>
    <p:extLst>
      <p:ext uri="{BB962C8B-B14F-4D97-AF65-F5344CB8AC3E}">
        <p14:creationId xmlns:p14="http://schemas.microsoft.com/office/powerpoint/2010/main" val="1474941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6000"/>
              </a:lnSpc>
              <a:spcBef>
                <a:spcPts val="600"/>
              </a:spcBef>
              <a:spcAft>
                <a:spcPts val="1200"/>
              </a:spcAft>
            </a:pPr>
            <a:r>
              <a:rPr lang="fi-FI" sz="1200" b="1" dirty="0">
                <a:effectLst/>
                <a:latin typeface="Calibri" panose="020F0502020204030204" pitchFamily="34" charset="0"/>
                <a:ea typeface="Calibri" panose="020F0502020204030204" pitchFamily="34" charset="0"/>
                <a:cs typeface="Times New Roman" panose="02020603050405020304" pitchFamily="18" charset="0"/>
              </a:rPr>
              <a:t>Lähteet:</a:t>
            </a:r>
          </a:p>
          <a:p>
            <a:pPr>
              <a:lnSpc>
                <a:spcPct val="107000"/>
              </a:lnSpc>
              <a:spcBef>
                <a:spcPts val="600"/>
              </a:spcBef>
              <a:spcAft>
                <a:spcPts val="0"/>
              </a:spcAft>
            </a:pPr>
            <a:r>
              <a:rPr lang="fi-FI" sz="1200" kern="1200" dirty="0">
                <a:effectLst/>
                <a:latin typeface="Calibri" panose="020F0502020204030204" pitchFamily="34" charset="0"/>
                <a:ea typeface="Calibri" panose="020F0502020204030204" pitchFamily="34" charset="0"/>
                <a:cs typeface="Calibri" panose="020F0502020204030204" pitchFamily="34" charset="0"/>
              </a:rPr>
              <a:t>Lääkärilehti 14.8.2019 </a:t>
            </a:r>
            <a:r>
              <a:rPr lang="fi-FI" sz="1200" b="1" kern="1200" dirty="0">
                <a:effectLst/>
                <a:latin typeface="Calibri" panose="020F0502020204030204" pitchFamily="34" charset="0"/>
                <a:ea typeface="Calibri" panose="020F0502020204030204" pitchFamily="34" charset="0"/>
                <a:cs typeface="Calibri" panose="020F0502020204030204" pitchFamily="34" charset="0"/>
              </a:rPr>
              <a:t>Nuori on herkkä kannabiksen haitoille</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0"/>
              </a:spcAft>
            </a:pPr>
            <a:r>
              <a:rPr lang="fi-FI" sz="1200" u="sng" kern="12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https://www.laakarilehti.fi/tieteessa/uutiset/nuori-on-herkka-kannabiksen-haitoille/?public=92f4c8caad2ed611731733248e1e01e6</a:t>
            </a:r>
            <a:r>
              <a:rPr lang="fi-FI" sz="1200" u="sng" kern="1200" dirty="0">
                <a:effectLst/>
                <a:latin typeface="Calibri" panose="020F0502020204030204" pitchFamily="34" charset="0"/>
                <a:ea typeface="Calibri" panose="020F0502020204030204" pitchFamily="34" charset="0"/>
                <a:cs typeface="Calibri" panose="020F0502020204030204" pitchFamily="34" charset="0"/>
              </a:rPr>
              <a:t>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endParaRPr lang="fi-FI"/>
          </a:p>
          <a:p>
            <a:r>
              <a:rPr lang="fi-FI" sz="1200" kern="1200">
                <a:solidFill>
                  <a:schemeClr val="tx1"/>
                </a:solidFill>
                <a:effectLst/>
                <a:latin typeface="+mn-lt"/>
                <a:ea typeface="+mn-ea"/>
                <a:cs typeface="+mn-cs"/>
              </a:rPr>
              <a:t>Päihdelääkärin haastattelu, YouTube video, YAD ry &amp; EHYT ry:</a:t>
            </a:r>
          </a:p>
          <a:p>
            <a:r>
              <a:rPr lang="fi-FI" sz="1200" u="sng" kern="1200">
                <a:solidFill>
                  <a:schemeClr val="tx1"/>
                </a:solidFill>
                <a:effectLst/>
                <a:latin typeface="+mn-lt"/>
                <a:ea typeface="+mn-ea"/>
                <a:cs typeface="+mn-cs"/>
                <a:hlinkClick r:id="rId4"/>
              </a:rPr>
              <a:t>https://youtu.be/dvPFLuUwRys</a:t>
            </a:r>
            <a:r>
              <a:rPr lang="fi-FI" sz="1200" kern="1200">
                <a:solidFill>
                  <a:schemeClr val="tx1"/>
                </a:solidFill>
                <a:effectLst/>
                <a:latin typeface="+mn-lt"/>
                <a:ea typeface="+mn-ea"/>
                <a:cs typeface="+mn-cs"/>
              </a:rPr>
              <a:t> </a:t>
            </a: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25</a:t>
            </a:fld>
            <a:endParaRPr lang="fi-FI"/>
          </a:p>
        </p:txBody>
      </p:sp>
    </p:spTree>
    <p:extLst>
      <p:ext uri="{BB962C8B-B14F-4D97-AF65-F5344CB8AC3E}">
        <p14:creationId xmlns:p14="http://schemas.microsoft.com/office/powerpoint/2010/main" val="2102691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cs typeface="Calibri"/>
              </a:rPr>
              <a:t>Kouluttaja</a:t>
            </a:r>
            <a:r>
              <a:rPr lang="en-US" dirty="0">
                <a:cs typeface="Calibri"/>
              </a:rPr>
              <a:t> </a:t>
            </a:r>
            <a:r>
              <a:rPr lang="en-US" dirty="0" err="1">
                <a:cs typeface="Calibri"/>
              </a:rPr>
              <a:t>lukee</a:t>
            </a:r>
            <a:r>
              <a:rPr lang="en-US" dirty="0">
                <a:cs typeface="Calibri"/>
              </a:rPr>
              <a:t> </a:t>
            </a:r>
            <a:r>
              <a:rPr lang="en-US" dirty="0" err="1">
                <a:cs typeface="Calibri"/>
              </a:rPr>
              <a:t>väittämät</a:t>
            </a:r>
            <a:r>
              <a:rPr lang="en-US" dirty="0">
                <a:cs typeface="Calibri"/>
              </a:rPr>
              <a:t>. </a:t>
            </a:r>
            <a:r>
              <a:rPr lang="en-US" dirty="0" err="1"/>
              <a:t>Voi</a:t>
            </a:r>
            <a:r>
              <a:rPr lang="en-US" dirty="0"/>
              <a:t> </a:t>
            </a:r>
            <a:r>
              <a:rPr lang="en-US" dirty="0" err="1"/>
              <a:t>valita</a:t>
            </a:r>
            <a:r>
              <a:rPr lang="en-US" dirty="0"/>
              <a:t> </a:t>
            </a:r>
            <a:r>
              <a:rPr lang="en-US" dirty="0" err="1"/>
              <a:t>pari</a:t>
            </a:r>
            <a:r>
              <a:rPr lang="en-US" dirty="0"/>
              <a:t>, tai käydä läpi kaikki, </a:t>
            </a:r>
            <a:r>
              <a:rPr lang="en-US" dirty="0" err="1"/>
              <a:t>mikäli</a:t>
            </a:r>
            <a:r>
              <a:rPr lang="en-US" dirty="0"/>
              <a:t> </a:t>
            </a:r>
            <a:r>
              <a:rPr lang="en-US" dirty="0" err="1"/>
              <a:t>aika</a:t>
            </a:r>
            <a:r>
              <a:rPr lang="en-US" dirty="0"/>
              <a:t> </a:t>
            </a:r>
            <a:r>
              <a:rPr lang="en-US" dirty="0" err="1"/>
              <a:t>riittää</a:t>
            </a:r>
            <a:r>
              <a:rPr lang="en-US" dirty="0"/>
              <a:t>. </a:t>
            </a:r>
          </a:p>
          <a:p>
            <a:endParaRPr lang="fi-FI" dirty="0"/>
          </a:p>
          <a:p>
            <a:pPr marL="171450" indent="-171450" algn="just">
              <a:buFont typeface="Arial"/>
              <a:buChar char="•"/>
            </a:pPr>
            <a:r>
              <a:rPr lang="en-US" dirty="0" err="1"/>
              <a:t>Kannabiksesta</a:t>
            </a:r>
            <a:r>
              <a:rPr lang="en-US" dirty="0"/>
              <a:t> on </a:t>
            </a:r>
            <a:r>
              <a:rPr lang="en-US" dirty="0" err="1"/>
              <a:t>helppo</a:t>
            </a:r>
            <a:r>
              <a:rPr lang="en-US" dirty="0"/>
              <a:t> </a:t>
            </a:r>
            <a:r>
              <a:rPr lang="en-US" dirty="0" err="1"/>
              <a:t>puhua</a:t>
            </a:r>
            <a:r>
              <a:rPr lang="en-US" dirty="0"/>
              <a:t> </a:t>
            </a:r>
            <a:r>
              <a:rPr lang="en-US" dirty="0" err="1"/>
              <a:t>aikuisten</a:t>
            </a:r>
            <a:r>
              <a:rPr lang="en-US" dirty="0"/>
              <a:t> </a:t>
            </a:r>
            <a:r>
              <a:rPr lang="en-US" dirty="0" err="1"/>
              <a:t>kanssa</a:t>
            </a:r>
            <a:endParaRPr lang="en-US" dirty="0" err="1">
              <a:cs typeface="Calibri"/>
            </a:endParaRPr>
          </a:p>
          <a:p>
            <a:pPr marL="171450" indent="-171450" algn="just">
              <a:buFont typeface="Arial"/>
              <a:buChar char="•"/>
            </a:pPr>
            <a:r>
              <a:rPr lang="en-US" dirty="0" err="1"/>
              <a:t>Haluaisin</a:t>
            </a:r>
            <a:r>
              <a:rPr lang="en-US" dirty="0"/>
              <a:t> </a:t>
            </a:r>
            <a:r>
              <a:rPr lang="en-US" dirty="0" err="1"/>
              <a:t>lisää</a:t>
            </a:r>
            <a:r>
              <a:rPr lang="en-US" dirty="0"/>
              <a:t> </a:t>
            </a:r>
            <a:r>
              <a:rPr lang="en-US" dirty="0" err="1"/>
              <a:t>tietoa</a:t>
            </a:r>
            <a:r>
              <a:rPr lang="en-US" dirty="0"/>
              <a:t> </a:t>
            </a:r>
            <a:r>
              <a:rPr lang="en-US" dirty="0" err="1"/>
              <a:t>kannabikseen</a:t>
            </a:r>
            <a:r>
              <a:rPr lang="en-US" dirty="0"/>
              <a:t> </a:t>
            </a:r>
            <a:r>
              <a:rPr lang="en-US" dirty="0" err="1"/>
              <a:t>liittyen</a:t>
            </a:r>
            <a:endParaRPr lang="en-US" dirty="0" err="1">
              <a:cs typeface="Calibri"/>
            </a:endParaRPr>
          </a:p>
          <a:p>
            <a:pPr marL="171450" indent="-171450" algn="just">
              <a:buFont typeface="Arial"/>
              <a:buChar char="•"/>
            </a:pPr>
            <a:r>
              <a:rPr lang="en-US" dirty="0" err="1"/>
              <a:t>Kannabiksen</a:t>
            </a:r>
            <a:r>
              <a:rPr lang="en-US" dirty="0"/>
              <a:t> </a:t>
            </a:r>
            <a:r>
              <a:rPr lang="en-US" dirty="0" err="1"/>
              <a:t>käyttö</a:t>
            </a:r>
            <a:r>
              <a:rPr lang="en-US" dirty="0"/>
              <a:t> on </a:t>
            </a:r>
            <a:r>
              <a:rPr lang="en-US" dirty="0" err="1"/>
              <a:t>jokaisen</a:t>
            </a:r>
            <a:r>
              <a:rPr lang="en-US" dirty="0"/>
              <a:t> </a:t>
            </a:r>
            <a:r>
              <a:rPr lang="en-US" dirty="0" err="1"/>
              <a:t>oma</a:t>
            </a:r>
            <a:r>
              <a:rPr lang="en-US" dirty="0"/>
              <a:t> </a:t>
            </a:r>
            <a:r>
              <a:rPr lang="en-US" dirty="0" err="1"/>
              <a:t>asia</a:t>
            </a:r>
            <a:r>
              <a:rPr lang="en-US" dirty="0"/>
              <a:t> </a:t>
            </a:r>
            <a:endParaRPr lang="en-US" dirty="0">
              <a:cs typeface="Calibri"/>
            </a:endParaRPr>
          </a:p>
          <a:p>
            <a:pPr marL="171450" indent="-171450" algn="just">
              <a:buFont typeface="Arial"/>
              <a:buChar char="•"/>
            </a:pPr>
            <a:r>
              <a:rPr lang="en-US" dirty="0" err="1"/>
              <a:t>Kannabiksen</a:t>
            </a:r>
            <a:r>
              <a:rPr lang="en-US" dirty="0"/>
              <a:t> </a:t>
            </a:r>
            <a:r>
              <a:rPr lang="en-US" dirty="0" err="1"/>
              <a:t>käyttö</a:t>
            </a:r>
            <a:r>
              <a:rPr lang="en-US" dirty="0"/>
              <a:t> </a:t>
            </a:r>
            <a:r>
              <a:rPr lang="en-US" dirty="0" err="1"/>
              <a:t>ei</a:t>
            </a:r>
            <a:r>
              <a:rPr lang="en-US" dirty="0"/>
              <a:t> </a:t>
            </a:r>
            <a:r>
              <a:rPr lang="en-US" dirty="0" err="1"/>
              <a:t>vaikuta</a:t>
            </a:r>
            <a:r>
              <a:rPr lang="en-US" dirty="0"/>
              <a:t> </a:t>
            </a:r>
            <a:r>
              <a:rPr lang="en-US" dirty="0" err="1"/>
              <a:t>muihin</a:t>
            </a:r>
            <a:r>
              <a:rPr lang="en-US" dirty="0"/>
              <a:t> </a:t>
            </a:r>
            <a:r>
              <a:rPr lang="en-US" dirty="0" err="1"/>
              <a:t>ympärillä</a:t>
            </a:r>
            <a:r>
              <a:rPr lang="en-US" dirty="0"/>
              <a:t> </a:t>
            </a:r>
            <a:r>
              <a:rPr lang="en-US" dirty="0" err="1"/>
              <a:t>oleviin</a:t>
            </a:r>
            <a:r>
              <a:rPr lang="en-US" dirty="0"/>
              <a:t> </a:t>
            </a:r>
            <a:r>
              <a:rPr lang="en-US" dirty="0" err="1"/>
              <a:t>ihmisiin</a:t>
            </a:r>
            <a:endParaRPr lang="en-US" dirty="0" err="1">
              <a:cs typeface="Calibri"/>
            </a:endParaRPr>
          </a:p>
          <a:p>
            <a:pPr marL="171450" indent="-171450" algn="just">
              <a:buFont typeface="Arial"/>
              <a:buChar char="•"/>
            </a:pPr>
            <a:r>
              <a:rPr lang="en-US" dirty="0" err="1"/>
              <a:t>Kannabiksen</a:t>
            </a:r>
            <a:r>
              <a:rPr lang="en-US" dirty="0"/>
              <a:t> </a:t>
            </a:r>
            <a:r>
              <a:rPr lang="en-US" dirty="0" err="1"/>
              <a:t>käytön</a:t>
            </a:r>
            <a:r>
              <a:rPr lang="en-US" dirty="0"/>
              <a:t> </a:t>
            </a:r>
            <a:r>
              <a:rPr lang="en-US" dirty="0" err="1"/>
              <a:t>rajoittaminen</a:t>
            </a:r>
            <a:r>
              <a:rPr lang="en-US" dirty="0"/>
              <a:t> </a:t>
            </a:r>
            <a:r>
              <a:rPr lang="en-US" dirty="0" err="1"/>
              <a:t>toimii</a:t>
            </a:r>
            <a:r>
              <a:rPr lang="en-US" dirty="0"/>
              <a:t> </a:t>
            </a:r>
            <a:r>
              <a:rPr lang="en-US" dirty="0" err="1"/>
              <a:t>yhteiskunnassamme</a:t>
            </a:r>
            <a:r>
              <a:rPr lang="en-US" dirty="0"/>
              <a:t> </a:t>
            </a:r>
            <a:r>
              <a:rPr lang="en-US" dirty="0" err="1"/>
              <a:t>hyvin</a:t>
            </a:r>
            <a:r>
              <a:rPr lang="en-US" dirty="0"/>
              <a:t> </a:t>
            </a:r>
            <a:endParaRPr lang="en-US" dirty="0">
              <a:cs typeface="Calibri"/>
            </a:endParaRPr>
          </a:p>
          <a:p>
            <a:pPr marL="171450" indent="-171450" algn="just">
              <a:buFont typeface="Arial"/>
              <a:buChar char="•"/>
            </a:pPr>
            <a:r>
              <a:rPr lang="en-US" dirty="0" err="1"/>
              <a:t>Alaikäisten</a:t>
            </a:r>
            <a:r>
              <a:rPr lang="en-US" dirty="0"/>
              <a:t> </a:t>
            </a:r>
            <a:r>
              <a:rPr lang="en-US" dirty="0" err="1"/>
              <a:t>kannabiksen</a:t>
            </a:r>
            <a:r>
              <a:rPr lang="en-US" dirty="0"/>
              <a:t> </a:t>
            </a:r>
            <a:r>
              <a:rPr lang="en-US" dirty="0" err="1"/>
              <a:t>käyttöön</a:t>
            </a:r>
            <a:r>
              <a:rPr lang="en-US" dirty="0"/>
              <a:t> </a:t>
            </a:r>
            <a:r>
              <a:rPr lang="en-US" dirty="0" err="1"/>
              <a:t>puututaan</a:t>
            </a:r>
            <a:r>
              <a:rPr lang="en-US" dirty="0"/>
              <a:t> </a:t>
            </a:r>
            <a:r>
              <a:rPr lang="en-US" dirty="0" err="1"/>
              <a:t>mielestäni</a:t>
            </a:r>
            <a:r>
              <a:rPr lang="en-US" dirty="0"/>
              <a:t> </a:t>
            </a:r>
            <a:r>
              <a:rPr lang="en-US" dirty="0" err="1"/>
              <a:t>tarpeeksi</a:t>
            </a:r>
            <a:r>
              <a:rPr lang="en-US" dirty="0"/>
              <a:t> </a:t>
            </a:r>
            <a:endParaRPr lang="en-US" dirty="0">
              <a:cs typeface="Calibri"/>
            </a:endParaRPr>
          </a:p>
          <a:p>
            <a:pPr marL="171450" indent="-171450" algn="just">
              <a:buFont typeface="Arial"/>
              <a:buChar char="•"/>
            </a:pPr>
            <a:r>
              <a:rPr lang="en-US" dirty="0"/>
              <a:t>Se </a:t>
            </a:r>
            <a:r>
              <a:rPr lang="en-US" dirty="0" err="1"/>
              <a:t>mitä</a:t>
            </a:r>
            <a:r>
              <a:rPr lang="en-US" dirty="0"/>
              <a:t> </a:t>
            </a:r>
            <a:r>
              <a:rPr lang="en-US" dirty="0" err="1"/>
              <a:t>nuoret</a:t>
            </a:r>
            <a:r>
              <a:rPr lang="en-US" dirty="0"/>
              <a:t> </a:t>
            </a:r>
            <a:r>
              <a:rPr lang="en-US" dirty="0" err="1"/>
              <a:t>tekevät</a:t>
            </a:r>
            <a:r>
              <a:rPr lang="en-US" dirty="0"/>
              <a:t> </a:t>
            </a:r>
            <a:r>
              <a:rPr lang="en-US" dirty="0" err="1"/>
              <a:t>vapaa-ajallaan</a:t>
            </a:r>
            <a:r>
              <a:rPr lang="en-US" dirty="0"/>
              <a:t>, </a:t>
            </a:r>
            <a:r>
              <a:rPr lang="en-US" dirty="0" err="1"/>
              <a:t>ei</a:t>
            </a:r>
            <a:r>
              <a:rPr lang="en-US" dirty="0"/>
              <a:t> </a:t>
            </a:r>
            <a:r>
              <a:rPr lang="en-US" dirty="0" err="1"/>
              <a:t>kuulu</a:t>
            </a:r>
            <a:r>
              <a:rPr lang="en-US" dirty="0"/>
              <a:t> </a:t>
            </a:r>
            <a:r>
              <a:rPr lang="en-US" dirty="0" err="1"/>
              <a:t>vanhemmille</a:t>
            </a:r>
            <a:r>
              <a:rPr lang="en-US" dirty="0"/>
              <a:t> </a:t>
            </a:r>
            <a:endParaRPr lang="en-US" dirty="0">
              <a:cs typeface="Calibri"/>
            </a:endParaRPr>
          </a:p>
          <a:p>
            <a:pPr marL="171450" indent="-171450" algn="just">
              <a:buFont typeface="Arial"/>
              <a:buChar char="•"/>
            </a:pPr>
            <a:r>
              <a:rPr lang="en-US" dirty="0" err="1"/>
              <a:t>Päihteistä</a:t>
            </a:r>
            <a:r>
              <a:rPr lang="en-US" dirty="0"/>
              <a:t>/</a:t>
            </a:r>
            <a:r>
              <a:rPr lang="en-US" dirty="0" err="1"/>
              <a:t>huumeista</a:t>
            </a:r>
            <a:r>
              <a:rPr lang="en-US" dirty="0"/>
              <a:t> ja </a:t>
            </a:r>
            <a:r>
              <a:rPr lang="en-US" dirty="0" err="1"/>
              <a:t>mielen</a:t>
            </a:r>
            <a:r>
              <a:rPr lang="en-US" dirty="0"/>
              <a:t> </a:t>
            </a:r>
            <a:r>
              <a:rPr lang="en-US" dirty="0" err="1"/>
              <a:t>hyvinvoinnista</a:t>
            </a:r>
            <a:r>
              <a:rPr lang="en-US" dirty="0"/>
              <a:t> </a:t>
            </a:r>
            <a:r>
              <a:rPr lang="en-US" dirty="0" err="1"/>
              <a:t>puhutaan</a:t>
            </a:r>
            <a:r>
              <a:rPr lang="en-US" dirty="0"/>
              <a:t> </a:t>
            </a:r>
            <a:r>
              <a:rPr lang="en-US" dirty="0" err="1"/>
              <a:t>mielestäni</a:t>
            </a:r>
            <a:r>
              <a:rPr lang="en-US" dirty="0"/>
              <a:t> </a:t>
            </a:r>
            <a:r>
              <a:rPr lang="en-US" dirty="0" err="1"/>
              <a:t>koulussa</a:t>
            </a:r>
            <a:r>
              <a:rPr lang="en-US" dirty="0"/>
              <a:t> </a:t>
            </a:r>
            <a:r>
              <a:rPr lang="en-US" dirty="0" err="1"/>
              <a:t>tarpeeksi</a:t>
            </a:r>
            <a:r>
              <a:rPr lang="en-US" dirty="0"/>
              <a:t> </a:t>
            </a:r>
            <a:endParaRPr lang="en-US" dirty="0">
              <a:cs typeface="Calibri"/>
            </a:endParaRPr>
          </a:p>
          <a:p>
            <a:pPr marL="171450" indent="-171450" algn="just">
              <a:buFont typeface="Arial"/>
              <a:buChar char="•"/>
            </a:pPr>
            <a:r>
              <a:rPr lang="en-US" dirty="0"/>
              <a:t>Jos </a:t>
            </a:r>
            <a:r>
              <a:rPr lang="en-US" dirty="0" err="1"/>
              <a:t>huoli</a:t>
            </a:r>
            <a:r>
              <a:rPr lang="en-US" dirty="0"/>
              <a:t> </a:t>
            </a:r>
            <a:r>
              <a:rPr lang="en-US" dirty="0" err="1"/>
              <a:t>herää</a:t>
            </a:r>
            <a:r>
              <a:rPr lang="en-US" dirty="0"/>
              <a:t> </a:t>
            </a:r>
            <a:r>
              <a:rPr lang="en-US" dirty="0" err="1"/>
              <a:t>jonkun</a:t>
            </a:r>
            <a:r>
              <a:rPr lang="en-US" dirty="0"/>
              <a:t> </a:t>
            </a:r>
            <a:r>
              <a:rPr lang="en-US" dirty="0" err="1"/>
              <a:t>päihteidenkäytöstä</a:t>
            </a:r>
            <a:r>
              <a:rPr lang="en-US" dirty="0"/>
              <a:t>, </a:t>
            </a:r>
            <a:r>
              <a:rPr lang="en-US" dirty="0" err="1"/>
              <a:t>tiedän</a:t>
            </a:r>
            <a:r>
              <a:rPr lang="en-US" dirty="0"/>
              <a:t> </a:t>
            </a:r>
            <a:r>
              <a:rPr lang="en-US" dirty="0" err="1"/>
              <a:t>kenen</a:t>
            </a:r>
            <a:r>
              <a:rPr lang="en-US" dirty="0"/>
              <a:t> </a:t>
            </a:r>
            <a:r>
              <a:rPr lang="en-US" dirty="0" err="1"/>
              <a:t>puoleen</a:t>
            </a:r>
            <a:r>
              <a:rPr lang="en-US" dirty="0"/>
              <a:t> </a:t>
            </a:r>
            <a:r>
              <a:rPr lang="en-US" dirty="0" err="1"/>
              <a:t>kääntyä</a:t>
            </a:r>
          </a:p>
          <a:p>
            <a:pPr marL="171450" indent="-171450" algn="just">
              <a:buFont typeface="Arial"/>
              <a:buChar char="•"/>
            </a:pPr>
            <a:r>
              <a:rPr lang="en-US" dirty="0" err="1"/>
              <a:t>Opin</a:t>
            </a:r>
            <a:r>
              <a:rPr lang="en-US" dirty="0"/>
              <a:t> </a:t>
            </a:r>
            <a:r>
              <a:rPr lang="en-US" dirty="0" err="1"/>
              <a:t>tänään</a:t>
            </a:r>
            <a:r>
              <a:rPr lang="en-US" dirty="0"/>
              <a:t> </a:t>
            </a:r>
            <a:r>
              <a:rPr lang="en-US" dirty="0" err="1"/>
              <a:t>jotain</a:t>
            </a:r>
            <a:r>
              <a:rPr lang="en-US" dirty="0"/>
              <a:t> </a:t>
            </a:r>
            <a:r>
              <a:rPr lang="en-US" dirty="0" err="1"/>
              <a:t>uutta</a:t>
            </a:r>
            <a:r>
              <a:rPr lang="en-US" dirty="0"/>
              <a:t> </a:t>
            </a:r>
          </a:p>
          <a:p>
            <a:endParaRPr lang="en-US" dirty="0">
              <a:cs typeface="Calibri"/>
            </a:endParaRPr>
          </a:p>
        </p:txBody>
      </p:sp>
      <p:sp>
        <p:nvSpPr>
          <p:cNvPr id="4" name="Dian numeron paikkamerkki 3"/>
          <p:cNvSpPr>
            <a:spLocks noGrp="1"/>
          </p:cNvSpPr>
          <p:nvPr>
            <p:ph type="sldNum" sz="quarter" idx="5"/>
          </p:nvPr>
        </p:nvSpPr>
        <p:spPr/>
        <p:txBody>
          <a:bodyPr/>
          <a:lstStyle/>
          <a:p>
            <a:fld id="{7B0E43CC-2F14-435C-BA1C-2549DB1DD0A1}" type="slidenum">
              <a:rPr lang="fi-FI" smtClean="0"/>
              <a:t>26</a:t>
            </a:fld>
            <a:endParaRPr lang="fi-FI"/>
          </a:p>
        </p:txBody>
      </p:sp>
    </p:spTree>
    <p:extLst>
      <p:ext uri="{BB962C8B-B14F-4D97-AF65-F5344CB8AC3E}">
        <p14:creationId xmlns:p14="http://schemas.microsoft.com/office/powerpoint/2010/main" val="2647563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Buenotalk.fi-sivusto on EHYT ry:n ylläpitämä nuorten kanava, johon kannattaa tutustua. Sieltä löytyy lisätietoa päihteistä ja pelaamisesta, sekä muista aiheista, jotka koskettavat yläkouluikäisen ja toisen asteen opiskelijan arkea. </a:t>
            </a:r>
            <a:r>
              <a:rPr lang="fi-FI" dirty="0" err="1"/>
              <a:t>Bueno</a:t>
            </a:r>
            <a:r>
              <a:rPr lang="fi-FI" dirty="0"/>
              <a:t>-toiminnan sisältöjä löytyy Instagramista, YouTubesta sekä buenotalk.fi-sivustolta.</a:t>
            </a:r>
          </a:p>
          <a:p>
            <a:r>
              <a:rPr lang="fi-FI" dirty="0"/>
              <a:t>Buenotalk.fi-sivustolla voi kokeilla esimerkiksi päihdetietouttaan minivisojen muodossa. Kotisivulta löytyy kysy/</a:t>
            </a:r>
            <a:r>
              <a:rPr lang="fi-FI" dirty="0" err="1"/>
              <a:t>fråga</a:t>
            </a:r>
            <a:r>
              <a:rPr lang="fi-FI" dirty="0"/>
              <a:t> -palsta, jossa voi kysyä päihteisiin tai pelaamiseen liittyvistä asioista anonyymisti, sekä lukea muiden nuorten kysymyksiä ja niihin saatuja vastauksia. Kysymyksiin vastataan kolmen päivän sisällä. Nuorten kysymyksistä tehdään videoita </a:t>
            </a:r>
            <a:r>
              <a:rPr lang="fi-FI" dirty="0" err="1"/>
              <a:t>Buenotalkin</a:t>
            </a:r>
            <a:r>
              <a:rPr lang="fi-FI"/>
              <a:t> YouTube-kanavalle, jossa nuorten nostamia aiheita käsitellään viihteellisesti.</a:t>
            </a:r>
          </a:p>
          <a:p>
            <a:endParaRPr lang="fi-FI"/>
          </a:p>
        </p:txBody>
      </p:sp>
      <p:sp>
        <p:nvSpPr>
          <p:cNvPr id="4" name="Dian numeron paikkamerkki 3"/>
          <p:cNvSpPr>
            <a:spLocks noGrp="1"/>
          </p:cNvSpPr>
          <p:nvPr>
            <p:ph type="sldNum" sz="quarter" idx="5"/>
          </p:nvPr>
        </p:nvSpPr>
        <p:spPr/>
        <p:txBody>
          <a:bodyPr/>
          <a:lstStyle/>
          <a:p>
            <a:fld id="{7B0E43CC-2F14-435C-BA1C-2549DB1DD0A1}" type="slidenum">
              <a:rPr lang="fi-FI" smtClean="0"/>
              <a:t>27</a:t>
            </a:fld>
            <a:endParaRPr lang="fi-FI"/>
          </a:p>
        </p:txBody>
      </p:sp>
    </p:spTree>
    <p:extLst>
      <p:ext uri="{BB962C8B-B14F-4D97-AF65-F5344CB8AC3E}">
        <p14:creationId xmlns:p14="http://schemas.microsoft.com/office/powerpoint/2010/main" val="161983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3</a:t>
            </a:fld>
            <a:endParaRPr lang="fi-FI"/>
          </a:p>
        </p:txBody>
      </p:sp>
    </p:spTree>
    <p:extLst>
      <p:ext uri="{BB962C8B-B14F-4D97-AF65-F5344CB8AC3E}">
        <p14:creationId xmlns:p14="http://schemas.microsoft.com/office/powerpoint/2010/main" val="78474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Lisätietoa:</a:t>
            </a:r>
          </a:p>
          <a:p>
            <a:r>
              <a:rPr lang="fi-FI" sz="1200" kern="1200" dirty="0">
                <a:solidFill>
                  <a:schemeClr val="tx1"/>
                </a:solidFill>
                <a:effectLst/>
                <a:latin typeface="+mn-lt"/>
                <a:ea typeface="+mn-ea"/>
                <a:cs typeface="+mn-cs"/>
              </a:rPr>
              <a:t>Kootusti aiheesta löydät Kannabis faktapaketista, EHYT ry (2016)</a:t>
            </a:r>
          </a:p>
          <a:p>
            <a:r>
              <a:rPr lang="fi-FI" sz="1200" u="sng" kern="1200" dirty="0">
                <a:solidFill>
                  <a:schemeClr val="tx1"/>
                </a:solidFill>
                <a:effectLst/>
                <a:latin typeface="+mn-lt"/>
                <a:ea typeface="+mn-ea"/>
                <a:cs typeface="+mn-cs"/>
                <a:hlinkClick r:id="rId3"/>
              </a:rPr>
              <a:t>http://www.ehyt.fi/sites/default/files/Kannabis%20faktapaketti%20paivitetty%2009_2016.pdf</a:t>
            </a:r>
            <a:endParaRPr lang="fi-FI" sz="1200" kern="1200" dirty="0">
              <a:solidFill>
                <a:schemeClr val="tx1"/>
              </a:solidFill>
              <a:effectLst/>
              <a:latin typeface="+mn-lt"/>
              <a:ea typeface="+mn-ea"/>
              <a:cs typeface="+mn-cs"/>
            </a:endParaRPr>
          </a:p>
          <a:p>
            <a:r>
              <a:rPr lang="fi-FI" sz="1200" u="none" strike="noStrike"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Kannabisfaktavideo YouTubessa, YAD ry &amp; EHYT ry</a:t>
            </a:r>
          </a:p>
          <a:p>
            <a:r>
              <a:rPr lang="fi-FI" sz="1200" u="sng" kern="1200" dirty="0">
                <a:solidFill>
                  <a:schemeClr val="tx1"/>
                </a:solidFill>
                <a:effectLst/>
                <a:latin typeface="+mn-lt"/>
                <a:ea typeface="+mn-ea"/>
                <a:cs typeface="+mn-cs"/>
                <a:hlinkClick r:id="rId4"/>
              </a:rPr>
              <a:t>https://www.youtube.com/watch?v=E_a73SyFm9g&amp;feature=youtu.be</a:t>
            </a:r>
            <a:endParaRPr lang="fi-FI" sz="1200" u="sng" kern="1200" dirty="0">
              <a:solidFill>
                <a:schemeClr val="tx1"/>
              </a:solidFill>
              <a:effectLst/>
              <a:latin typeface="+mn-lt"/>
              <a:ea typeface="+mn-ea"/>
              <a:cs typeface="+mn-cs"/>
            </a:endParaRPr>
          </a:p>
          <a:p>
            <a:endParaRPr lang="fi-FI"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Kannabisvideot on tuotettu YAD </a:t>
            </a:r>
            <a:r>
              <a:rPr lang="fi-FI" sz="1200" kern="1200" dirty="0" err="1">
                <a:solidFill>
                  <a:schemeClr val="tx1"/>
                </a:solidFill>
                <a:effectLst/>
                <a:latin typeface="+mn-lt"/>
                <a:ea typeface="+mn-ea"/>
                <a:cs typeface="+mn-cs"/>
              </a:rPr>
              <a:t>Youth</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Against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Drugs</a:t>
            </a:r>
            <a:r>
              <a:rPr lang="fi-FI" sz="1200" kern="1200" dirty="0">
                <a:solidFill>
                  <a:schemeClr val="tx1"/>
                </a:solidFill>
                <a:effectLst/>
                <a:latin typeface="+mn-lt"/>
                <a:ea typeface="+mn-ea"/>
                <a:cs typeface="+mn-cs"/>
              </a:rPr>
              <a:t> ry:n ja Ehkäisevä päihdetyö EHYT ry:n yhteisessä ESR-rahoitteisessa kannabishankkeessa. Tutustu osoitteessa: </a:t>
            </a:r>
            <a:r>
              <a:rPr lang="fi-FI" sz="1200" u="sng" kern="1200" dirty="0">
                <a:solidFill>
                  <a:schemeClr val="tx1"/>
                </a:solidFill>
                <a:effectLst/>
                <a:latin typeface="+mn-lt"/>
                <a:ea typeface="+mn-ea"/>
                <a:cs typeface="+mn-cs"/>
                <a:hlinkClick r:id="rId5"/>
              </a:rPr>
              <a:t>www.kannabis.eu</a:t>
            </a:r>
            <a:r>
              <a:rPr lang="fi-FI" sz="1200" kern="1200" dirty="0">
                <a:solidFill>
                  <a:schemeClr val="tx1"/>
                </a:solidFill>
                <a:effectLst/>
                <a:latin typeface="+mn-lt"/>
                <a:ea typeface="+mn-ea"/>
                <a:cs typeface="+mn-cs"/>
              </a:rPr>
              <a:t>  </a:t>
            </a:r>
          </a:p>
          <a:p>
            <a:endParaRPr lang="fi-FI" sz="1200" u="sng"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Tositietoa-esite Kannabis, EHYT ry</a:t>
            </a:r>
          </a:p>
          <a:p>
            <a:r>
              <a:rPr lang="fi-FI" sz="1200" u="sng" kern="1200" dirty="0">
                <a:solidFill>
                  <a:schemeClr val="tx1"/>
                </a:solidFill>
                <a:effectLst/>
                <a:latin typeface="+mn-lt"/>
                <a:ea typeface="+mn-ea"/>
                <a:cs typeface="+mn-cs"/>
                <a:hlinkClick r:id="rId6"/>
              </a:rPr>
              <a:t>http://www.ehyt.fi/sites/default/files/tiedostot/tositietoa_kannabis_verkko.pdf</a:t>
            </a:r>
            <a:r>
              <a:rPr lang="fi-FI" sz="1200" kern="1200" dirty="0">
                <a:solidFill>
                  <a:schemeClr val="tx1"/>
                </a:solidFill>
                <a:effectLst/>
                <a:latin typeface="+mn-lt"/>
                <a:ea typeface="+mn-ea"/>
                <a:cs typeface="+mn-cs"/>
              </a:rPr>
              <a:t> </a:t>
            </a:r>
          </a:p>
          <a:p>
            <a:endParaRPr lang="fi-FI" sz="1200" kern="1200" dirty="0">
              <a:solidFill>
                <a:schemeClr val="tx1"/>
              </a:solidFill>
              <a:effectLst/>
              <a:latin typeface="+mn-lt"/>
              <a:ea typeface="+mn-ea"/>
              <a:cs typeface="+mn-cs"/>
            </a:endParaRPr>
          </a:p>
          <a:p>
            <a:endParaRPr lang="fi-FI" sz="1200" kern="1200" dirty="0">
              <a:solidFill>
                <a:schemeClr val="tx1"/>
              </a:solidFill>
              <a:effectLst/>
              <a:latin typeface="+mn-lt"/>
              <a:ea typeface="+mn-ea"/>
              <a:cs typeface="+mn-cs"/>
            </a:endParaRPr>
          </a:p>
          <a:p>
            <a:endParaRPr lang="fi-FI" sz="1200" kern="1200" dirty="0">
              <a:solidFill>
                <a:schemeClr val="tx1"/>
              </a:solidFill>
              <a:effectLst/>
              <a:latin typeface="+mn-lt"/>
              <a:ea typeface="+mn-ea"/>
              <a:cs typeface="+mn-cs"/>
            </a:endParaRPr>
          </a:p>
          <a:p>
            <a:endParaRPr lang="fi-FI" dirty="0"/>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4</a:t>
            </a:fld>
            <a:endParaRPr lang="fi-FI"/>
          </a:p>
        </p:txBody>
      </p:sp>
    </p:spTree>
    <p:extLst>
      <p:ext uri="{BB962C8B-B14F-4D97-AF65-F5344CB8AC3E}">
        <p14:creationId xmlns:p14="http://schemas.microsoft.com/office/powerpoint/2010/main" val="168221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B0E43CC-2F14-435C-BA1C-2549DB1DD0A1}" type="slidenum">
              <a:rPr lang="fi-FI" smtClean="0"/>
              <a:t>6</a:t>
            </a:fld>
            <a:endParaRPr lang="fi-FI"/>
          </a:p>
        </p:txBody>
      </p:sp>
    </p:spTree>
    <p:extLst>
      <p:ext uri="{BB962C8B-B14F-4D97-AF65-F5344CB8AC3E}">
        <p14:creationId xmlns:p14="http://schemas.microsoft.com/office/powerpoint/2010/main" val="176397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7000"/>
              </a:lnSpc>
              <a:spcBef>
                <a:spcPts val="200"/>
              </a:spcBef>
              <a:spcAft>
                <a:spcPts val="1200"/>
              </a:spcAft>
              <a:buClrTx/>
              <a:buSzTx/>
              <a:buFontTx/>
              <a:buNone/>
              <a:tabLst/>
              <a:defRPr/>
            </a:pPr>
            <a:r>
              <a:rPr lang="fi-FI" sz="1200" b="0" kern="1200" dirty="0">
                <a:solidFill>
                  <a:schemeClr val="tx1"/>
                </a:solidFill>
                <a:effectLst/>
                <a:latin typeface="+mn-lt"/>
                <a:ea typeface="+mn-ea"/>
                <a:cs typeface="+mn-cs"/>
              </a:rPr>
              <a:t>Miksi ihmiset käyttävät kannabista? Miten se vaikuttaa? Vastaukset avattu opettajan oppaassa.</a:t>
            </a:r>
          </a:p>
          <a:p>
            <a:pPr>
              <a:lnSpc>
                <a:spcPct val="107000"/>
              </a:lnSpc>
              <a:spcBef>
                <a:spcPts val="200"/>
              </a:spcBef>
              <a:spcAft>
                <a:spcPts val="1200"/>
              </a:spcAft>
            </a:pPr>
            <a:endPar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1200"/>
              </a:spcAft>
            </a:pPr>
            <a:endPar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1200"/>
              </a:spcAft>
            </a:pPr>
            <a:r>
              <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Lähteet:</a:t>
            </a:r>
          </a:p>
          <a:p>
            <a:pPr>
              <a:lnSpc>
                <a:spcPct val="107000"/>
              </a:lnSpc>
              <a:spcBef>
                <a:spcPts val="600"/>
              </a:spcBef>
              <a:spcAft>
                <a:spcPts val="1200"/>
              </a:spcAft>
            </a:pPr>
            <a:r>
              <a:rPr lang="fi-FI" sz="1200" dirty="0">
                <a:effectLst/>
                <a:latin typeface="Calibri" panose="020F0502020204030204" pitchFamily="34" charset="0"/>
                <a:ea typeface="Calibri" panose="020F0502020204030204" pitchFamily="34" charset="0"/>
                <a:cs typeface="Calibri" panose="020F0502020204030204" pitchFamily="34" charset="0"/>
              </a:rPr>
              <a:t>Päihdelinkki - Kannabis</a:t>
            </a:r>
          </a:p>
          <a:p>
            <a:pPr>
              <a:lnSpc>
                <a:spcPct val="107000"/>
              </a:lnSpc>
              <a:spcBef>
                <a:spcPts val="600"/>
              </a:spcBef>
              <a:spcAft>
                <a:spcPts val="1200"/>
              </a:spcAft>
            </a:pPr>
            <a:r>
              <a:rPr lang="fi-FI" sz="1200" u="sng" kern="1200" dirty="0">
                <a:effectLst/>
                <a:latin typeface="Calibri" panose="020F0502020204030204" pitchFamily="34" charset="0"/>
                <a:ea typeface="Calibri" panose="020F0502020204030204" pitchFamily="34" charset="0"/>
                <a:cs typeface="Calibri" panose="020F0502020204030204" pitchFamily="34" charset="0"/>
              </a:rPr>
              <a:t>https://paihdelinkki.fi/fi/tietopankki/pikatieto/kannabis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endParaRPr lang="fi-FI" sz="1200" kern="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kern="1200" dirty="0">
                <a:effectLst/>
                <a:latin typeface="Calibri" panose="020F0502020204030204" pitchFamily="34" charset="0"/>
                <a:ea typeface="Calibri" panose="020F0502020204030204" pitchFamily="34" charset="0"/>
                <a:cs typeface="Calibri" panose="020F0502020204030204" pitchFamily="34" charset="0"/>
              </a:rPr>
              <a:t>Nuortenlinkki – Kannabis</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u="sng" kern="1200" dirty="0">
                <a:effectLst/>
                <a:latin typeface="Calibri" panose="020F0502020204030204" pitchFamily="34" charset="0"/>
                <a:ea typeface="Calibri" panose="020F0502020204030204" pitchFamily="34" charset="0"/>
                <a:cs typeface="Calibri" panose="020F0502020204030204" pitchFamily="34" charset="0"/>
              </a:rPr>
              <a:t>https://nuortenlinkki.fi/tietopiste/pikatieto/kannabis</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7</a:t>
            </a:fld>
            <a:endParaRPr lang="fi-FI"/>
          </a:p>
        </p:txBody>
      </p:sp>
    </p:spTree>
    <p:extLst>
      <p:ext uri="{BB962C8B-B14F-4D97-AF65-F5344CB8AC3E}">
        <p14:creationId xmlns:p14="http://schemas.microsoft.com/office/powerpoint/2010/main" val="2369655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Bef>
                <a:spcPts val="200"/>
              </a:spcBef>
              <a:spcAft>
                <a:spcPts val="1200"/>
              </a:spcAft>
            </a:pPr>
            <a:r>
              <a:rPr lang="fi-FI" sz="1200" kern="1200" dirty="0">
                <a:solidFill>
                  <a:schemeClr val="tx1"/>
                </a:solidFill>
                <a:effectLst/>
                <a:latin typeface="+mn-lt"/>
                <a:ea typeface="+mn-ea"/>
                <a:cs typeface="+mn-cs"/>
              </a:rPr>
              <a:t>Vastaukset kysymykseen 1 dialta 7. Miten kannabis vaikuttaa?</a:t>
            </a:r>
            <a:endPar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1200"/>
              </a:spcAft>
            </a:pPr>
            <a:endPar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1200"/>
              </a:spcAft>
            </a:pPr>
            <a:r>
              <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Lähteet:</a:t>
            </a:r>
          </a:p>
          <a:p>
            <a:pPr>
              <a:lnSpc>
                <a:spcPct val="107000"/>
              </a:lnSpc>
              <a:spcBef>
                <a:spcPts val="600"/>
              </a:spcBef>
              <a:spcAft>
                <a:spcPts val="1200"/>
              </a:spcAft>
            </a:pPr>
            <a:r>
              <a:rPr lang="fi-FI" sz="1200" dirty="0">
                <a:effectLst/>
                <a:latin typeface="Calibri" panose="020F0502020204030204" pitchFamily="34" charset="0"/>
                <a:ea typeface="Calibri" panose="020F0502020204030204" pitchFamily="34" charset="0"/>
                <a:cs typeface="Calibri" panose="020F0502020204030204" pitchFamily="34" charset="0"/>
              </a:rPr>
              <a:t>Päihdelinkki - Kannabis</a:t>
            </a:r>
          </a:p>
          <a:p>
            <a:pPr>
              <a:lnSpc>
                <a:spcPct val="107000"/>
              </a:lnSpc>
              <a:spcBef>
                <a:spcPts val="600"/>
              </a:spcBef>
              <a:spcAft>
                <a:spcPts val="1200"/>
              </a:spcAft>
            </a:pPr>
            <a:r>
              <a:rPr lang="fi-FI"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https://paihdelinkki.fi/fi/tietopankki/pikatieto/kannabis</a:t>
            </a:r>
            <a:r>
              <a:rPr lang="fi-FI"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fi-FI" sz="1200" u="sng"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Bef>
                <a:spcPts val="600"/>
              </a:spcBef>
              <a:spcAft>
                <a:spcPts val="1200"/>
              </a:spcAft>
            </a:pP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dirty="0">
                <a:effectLst/>
                <a:latin typeface="Calibri" panose="020F0502020204030204" pitchFamily="34" charset="0"/>
                <a:ea typeface="Calibri" panose="020F0502020204030204" pitchFamily="34" charset="0"/>
                <a:cs typeface="Calibri" panose="020F0502020204030204" pitchFamily="34" charset="0"/>
              </a:rPr>
              <a:t>Nuortenlinkki - Kannabis</a:t>
            </a:r>
          </a:p>
          <a:p>
            <a:pPr>
              <a:lnSpc>
                <a:spcPct val="107000"/>
              </a:lnSpc>
              <a:spcBef>
                <a:spcPts val="600"/>
              </a:spcBef>
              <a:spcAft>
                <a:spcPts val="1200"/>
              </a:spcAft>
            </a:pPr>
            <a:r>
              <a:rPr lang="fi-FI"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https://nuortenlinkki.fi/tietopiste/pikatieto/kannabis</a:t>
            </a:r>
            <a:r>
              <a:rPr lang="fi-FI"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fi-FI" sz="1200" u="sng"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Bef>
                <a:spcPts val="600"/>
              </a:spcBef>
              <a:spcAft>
                <a:spcPts val="1200"/>
              </a:spcAft>
            </a:pP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dirty="0">
                <a:effectLst/>
                <a:latin typeface="Calibri" panose="020F0502020204030204" pitchFamily="34" charset="0"/>
                <a:ea typeface="Calibri" panose="020F0502020204030204" pitchFamily="34" charset="0"/>
                <a:cs typeface="Calibri" panose="020F0502020204030204" pitchFamily="34" charset="0"/>
              </a:rPr>
              <a:t>YLE uutiset: Entistä vahvempaa kannabista viljellään ammattimaisesti Suomessa – KRP: Kannabiskontteja on löydetty jo kaksi</a:t>
            </a:r>
          </a:p>
          <a:p>
            <a:pPr>
              <a:lnSpc>
                <a:spcPct val="107000"/>
              </a:lnSpc>
              <a:spcBef>
                <a:spcPts val="600"/>
              </a:spcBef>
              <a:spcAft>
                <a:spcPts val="1200"/>
              </a:spcAft>
            </a:pPr>
            <a:r>
              <a:rPr lang="fi-FI"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https://yle.fi/uutiset/3-10357326</a:t>
            </a:r>
            <a:r>
              <a:rPr lang="fi-FI" sz="1200" u="sng" dirty="0">
                <a:effectLst/>
                <a:latin typeface="Calibri" panose="020F0502020204030204" pitchFamily="34" charset="0"/>
                <a:ea typeface="Calibri" panose="020F0502020204030204" pitchFamily="34" charset="0"/>
                <a:cs typeface="Calibri" panose="020F0502020204030204" pitchFamily="34" charset="0"/>
              </a:rPr>
              <a:t> </a:t>
            </a:r>
            <a:r>
              <a:rPr lang="fi-FI" sz="12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Bef>
                <a:spcPts val="600"/>
              </a:spcBef>
              <a:spcAft>
                <a:spcPts val="1200"/>
              </a:spcAft>
            </a:pP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Turun ammattikorkeakoulu, Opinnäytetyö. Vainio, Susanna; Laaksonen, Tanja (2015).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Minkälaista tietoa nuoret saavat kannabiksesta internetin välityksellä: tietoa terveydenhuollon ammattihenkilöille.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u="sng" kern="12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https://www.theseus.fi/handle/10024/104106</a:t>
            </a:r>
            <a:r>
              <a:rPr lang="fi-FI" sz="1200" u="sng" dirty="0">
                <a:effectLst/>
                <a:latin typeface="Calibri" panose="020F0502020204030204" pitchFamily="34" charset="0"/>
                <a:ea typeface="Calibri" panose="020F0502020204030204" pitchFamily="34" charset="0"/>
                <a:cs typeface="Calibri" panose="020F0502020204030204" pitchFamily="34" charset="0"/>
              </a:rPr>
              <a:t> </a:t>
            </a:r>
            <a:r>
              <a:rPr lang="fi-FI" sz="1200" dirty="0">
                <a:effectLst/>
                <a:latin typeface="Calibri" panose="020F0502020204030204" pitchFamily="34" charset="0"/>
                <a:ea typeface="Calibri" panose="020F0502020204030204" pitchFamily="34" charset="0"/>
                <a:cs typeface="Calibri" panose="020F0502020204030204" pitchFamily="34" charset="0"/>
              </a:rPr>
              <a:t> </a:t>
            </a: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8</a:t>
            </a:fld>
            <a:endParaRPr lang="fi-FI"/>
          </a:p>
        </p:txBody>
      </p:sp>
    </p:spTree>
    <p:extLst>
      <p:ext uri="{BB962C8B-B14F-4D97-AF65-F5344CB8AC3E}">
        <p14:creationId xmlns:p14="http://schemas.microsoft.com/office/powerpoint/2010/main" val="2375234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7000"/>
              </a:lnSpc>
              <a:spcBef>
                <a:spcPts val="200"/>
              </a:spcBef>
              <a:spcAft>
                <a:spcPts val="1200"/>
              </a:spcAft>
              <a:buClrTx/>
              <a:buSzTx/>
              <a:buFontTx/>
              <a:buNone/>
              <a:tabLst/>
              <a:defRPr/>
            </a:pPr>
            <a:r>
              <a:rPr lang="fi-FI" sz="1200" b="0" kern="1200" dirty="0">
                <a:solidFill>
                  <a:schemeClr val="tx1"/>
                </a:solidFill>
                <a:effectLst/>
                <a:latin typeface="+mn-lt"/>
                <a:ea typeface="+mn-ea"/>
                <a:cs typeface="+mn-cs"/>
              </a:rPr>
              <a:t>Vastaukset kysymykseen 2 dialta 7. Pitkäaikaisen käytön riskeihin ja seurauksiin palataan oppitunnin lopussa dioilla 20-25.</a:t>
            </a:r>
            <a:endPar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1200"/>
              </a:spcAft>
            </a:pPr>
            <a:endPar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1200"/>
              </a:spcAft>
            </a:pPr>
            <a:r>
              <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Lähteet:</a:t>
            </a:r>
          </a:p>
          <a:p>
            <a:pPr>
              <a:lnSpc>
                <a:spcPct val="107000"/>
              </a:lnSpc>
              <a:spcBef>
                <a:spcPts val="600"/>
              </a:spcBef>
              <a:spcAft>
                <a:spcPts val="1200"/>
              </a:spcAft>
            </a:pPr>
            <a:r>
              <a:rPr lang="fi-FI"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Turun ammattikorkeakoulu, Opinnäytetyö. </a:t>
            </a:r>
            <a:r>
              <a:rPr lang="fi-FI" sz="1200" kern="1200" dirty="0">
                <a:effectLst/>
                <a:latin typeface="Calibri" panose="020F0502020204030204" pitchFamily="34" charset="0"/>
                <a:ea typeface="Calibri" panose="020F0502020204030204" pitchFamily="34" charset="0"/>
                <a:cs typeface="Calibri" panose="020F0502020204030204" pitchFamily="34" charset="0"/>
              </a:rPr>
              <a:t>Vainio, Susanna ja Laaksonen, Tanja </a:t>
            </a:r>
            <a:r>
              <a:rPr lang="fi-FI"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(2015).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i="1" kern="1200" dirty="0">
                <a:effectLst/>
                <a:latin typeface="Calibri" panose="020F0502020204030204" pitchFamily="34" charset="0"/>
                <a:ea typeface="Calibri" panose="020F0502020204030204" pitchFamily="34" charset="0"/>
                <a:cs typeface="Calibri" panose="020F0502020204030204" pitchFamily="34" charset="0"/>
              </a:rPr>
              <a:t>Minkälaista tietoa nuoret saavat kannabiksesta internetin välityksellä: tietoa terveydenhuollon ammattihenkilöille.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u="sng" kern="12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https://www.theseus.fi/handle/10024/104106</a:t>
            </a:r>
            <a:r>
              <a:rPr lang="fi-FI" sz="1200" u="sng" kern="1200" dirty="0">
                <a:effectLst/>
                <a:latin typeface="Calibri" panose="020F0502020204030204" pitchFamily="34" charset="0"/>
                <a:ea typeface="Calibri" panose="020F0502020204030204" pitchFamily="34" charset="0"/>
                <a:cs typeface="Calibri" panose="020F0502020204030204" pitchFamily="34" charset="0"/>
              </a:rPr>
              <a:t> </a:t>
            </a:r>
            <a:r>
              <a:rPr lang="fi-FI" sz="1200" kern="1200" dirty="0">
                <a:effectLst/>
                <a:latin typeface="Calibri" panose="020F0502020204030204" pitchFamily="34" charset="0"/>
                <a:ea typeface="Calibri" panose="020F0502020204030204" pitchFamily="34" charset="0"/>
                <a:cs typeface="Calibri" panose="020F0502020204030204" pitchFamily="34" charset="0"/>
              </a:rPr>
              <a:t>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9</a:t>
            </a:fld>
            <a:endParaRPr lang="fi-FI"/>
          </a:p>
        </p:txBody>
      </p:sp>
    </p:spTree>
    <p:extLst>
      <p:ext uri="{BB962C8B-B14F-4D97-AF65-F5344CB8AC3E}">
        <p14:creationId xmlns:p14="http://schemas.microsoft.com/office/powerpoint/2010/main" val="152480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7000"/>
              </a:lnSpc>
              <a:spcBef>
                <a:spcPts val="200"/>
              </a:spcBef>
              <a:spcAft>
                <a:spcPts val="1200"/>
              </a:spcAft>
              <a:buClrTx/>
              <a:buSzTx/>
              <a:buFontTx/>
              <a:buNone/>
              <a:tabLst/>
              <a:defRPr/>
            </a:pPr>
            <a:r>
              <a:rPr lang="fi-FI" sz="1200" b="0" kern="1200" dirty="0">
                <a:solidFill>
                  <a:schemeClr val="tx1"/>
                </a:solidFill>
                <a:effectLst/>
                <a:latin typeface="+mn-lt"/>
                <a:ea typeface="+mn-ea"/>
                <a:cs typeface="+mn-cs"/>
              </a:rPr>
              <a:t>Vastaukset kysymykseen 2 dialta 7. Pitkäaikaisen käytön riskeihin ja seurauksiin palataan oppitunnin lopussa dioilla 20-25.</a:t>
            </a:r>
            <a:endPar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1200"/>
              </a:spcAft>
            </a:pPr>
            <a:endPar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1200"/>
              </a:spcAft>
            </a:pPr>
            <a:r>
              <a:rPr lang="fi-FI"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Lähteet:</a:t>
            </a:r>
          </a:p>
          <a:p>
            <a:pPr>
              <a:lnSpc>
                <a:spcPct val="107000"/>
              </a:lnSpc>
              <a:spcBef>
                <a:spcPts val="600"/>
              </a:spcBef>
              <a:spcAft>
                <a:spcPts val="1200"/>
              </a:spcAft>
            </a:pPr>
            <a:r>
              <a:rPr lang="fi-FI"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Turun ammattikorkeakoulu, Opinnäytetyö. </a:t>
            </a:r>
            <a:r>
              <a:rPr lang="fi-FI" sz="1200" kern="1200" dirty="0">
                <a:effectLst/>
                <a:latin typeface="Calibri" panose="020F0502020204030204" pitchFamily="34" charset="0"/>
                <a:ea typeface="Calibri" panose="020F0502020204030204" pitchFamily="34" charset="0"/>
                <a:cs typeface="Calibri" panose="020F0502020204030204" pitchFamily="34" charset="0"/>
              </a:rPr>
              <a:t>Vainio, Susanna ja Laaksonen, Tanja </a:t>
            </a:r>
            <a:r>
              <a:rPr lang="fi-FI"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(2015).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i="1" kern="1200" dirty="0">
                <a:effectLst/>
                <a:latin typeface="Calibri" panose="020F0502020204030204" pitchFamily="34" charset="0"/>
                <a:ea typeface="Calibri" panose="020F0502020204030204" pitchFamily="34" charset="0"/>
                <a:cs typeface="Calibri" panose="020F0502020204030204" pitchFamily="34" charset="0"/>
              </a:rPr>
              <a:t>Minkälaista tietoa nuoret saavat kannabiksesta internetin välityksellä: tietoa terveydenhuollon ammattihenkilöille.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1200"/>
              </a:spcAft>
            </a:pPr>
            <a:r>
              <a:rPr lang="fi-FI" sz="1200" u="sng" kern="12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https://www.theseus.fi/handle/10024/104106</a:t>
            </a:r>
            <a:r>
              <a:rPr lang="fi-FI" sz="1200" u="sng" kern="1200" dirty="0">
                <a:effectLst/>
                <a:latin typeface="Calibri" panose="020F0502020204030204" pitchFamily="34" charset="0"/>
                <a:ea typeface="Calibri" panose="020F0502020204030204" pitchFamily="34" charset="0"/>
                <a:cs typeface="Calibri" panose="020F0502020204030204" pitchFamily="34" charset="0"/>
              </a:rPr>
              <a:t> </a:t>
            </a:r>
            <a:r>
              <a:rPr lang="fi-FI" sz="1200" kern="1200" dirty="0">
                <a:effectLst/>
                <a:latin typeface="Calibri" panose="020F0502020204030204" pitchFamily="34" charset="0"/>
                <a:ea typeface="Calibri" panose="020F0502020204030204" pitchFamily="34" charset="0"/>
                <a:cs typeface="Calibri" panose="020F0502020204030204" pitchFamily="34" charset="0"/>
              </a:rPr>
              <a:t> </a:t>
            </a:r>
            <a:endParaRPr lang="fi-FI" sz="1200" dirty="0">
              <a:effectLst/>
              <a:latin typeface="Calibri" panose="020F0502020204030204" pitchFamily="34" charset="0"/>
              <a:ea typeface="Calibri" panose="020F0502020204030204" pitchFamily="34" charset="0"/>
              <a:cs typeface="Calibri" panose="020F0502020204030204" pitchFamily="34" charset="0"/>
            </a:endParaRPr>
          </a:p>
          <a:p>
            <a:endParaRPr lang="fi-FI" dirty="0"/>
          </a:p>
        </p:txBody>
      </p:sp>
      <p:sp>
        <p:nvSpPr>
          <p:cNvPr id="4" name="Dian numeron paikkamerkki 3"/>
          <p:cNvSpPr>
            <a:spLocks noGrp="1"/>
          </p:cNvSpPr>
          <p:nvPr>
            <p:ph type="sldNum" sz="quarter" idx="5"/>
          </p:nvPr>
        </p:nvSpPr>
        <p:spPr/>
        <p:txBody>
          <a:bodyPr/>
          <a:lstStyle/>
          <a:p>
            <a:fld id="{7B0E43CC-2F14-435C-BA1C-2549DB1DD0A1}" type="slidenum">
              <a:rPr lang="fi-FI" smtClean="0"/>
              <a:t>10</a:t>
            </a:fld>
            <a:endParaRPr lang="fi-FI"/>
          </a:p>
        </p:txBody>
      </p:sp>
    </p:spTree>
    <p:extLst>
      <p:ext uri="{BB962C8B-B14F-4D97-AF65-F5344CB8AC3E}">
        <p14:creationId xmlns:p14="http://schemas.microsoft.com/office/powerpoint/2010/main" val="2537838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HYT 1">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E46B08C9-05C4-49EA-8F43-70363792140A}"/>
              </a:ext>
            </a:extLst>
          </p:cNvPr>
          <p:cNvSpPr>
            <a:spLocks noGrp="1"/>
          </p:cNvSpPr>
          <p:nvPr>
            <p:ph type="subTitle" idx="13" hasCustomPrompt="1"/>
          </p:nvPr>
        </p:nvSpPr>
        <p:spPr>
          <a:xfrm>
            <a:off x="236169" y="1808975"/>
            <a:ext cx="8635328" cy="4683899"/>
          </a:xfrm>
          <a:prstGeom prst="rect">
            <a:avLst/>
          </a:prstGeom>
        </p:spPr>
        <p:txBody>
          <a:bodyPr/>
          <a:lstStyle>
            <a:lvl1pPr marL="0" indent="0" algn="l">
              <a:buNone/>
              <a:defRPr sz="2400">
                <a:latin typeface="Monsterra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pic>
        <p:nvPicPr>
          <p:cNvPr id="6" name="Kuva 5" descr="EHYT Bueno">
            <a:extLst>
              <a:ext uri="{FF2B5EF4-FFF2-40B4-BE49-F238E27FC236}">
                <a16:creationId xmlns:a16="http://schemas.microsoft.com/office/drawing/2014/main" id="{EA785458-2DBA-4BD4-9322-3EDC210C30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160930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HYT 5">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A54CA59E-D2B4-4892-87B3-827C6196A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4716107" cy="915954"/>
          </a:xfrm>
          <a:prstGeom prst="rect">
            <a:avLst/>
          </a:prstGeom>
        </p:spPr>
        <p:txBody>
          <a:bodyPr anchor="b"/>
          <a:lstStyle>
            <a:lvl1pPr algn="l">
              <a:defRPr sz="4000" b="1">
                <a:solidFill>
                  <a:schemeClr val="tx1"/>
                </a:solidFill>
                <a:latin typeface="Monsterra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4716107" cy="3069772"/>
          </a:xfrm>
          <a:prstGeom prst="rect">
            <a:avLst/>
          </a:prstGeom>
        </p:spPr>
        <p:txBody>
          <a:bodyPr/>
          <a:lstStyle>
            <a:lvl1pPr marL="0" indent="0" algn="l">
              <a:buNone/>
              <a:defRPr sz="2000">
                <a:latin typeface="Overpass Mono" panose="00000509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171804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HYT 6">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B3AF1904-CDAF-46E1-A2DB-0165C69083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4716107" cy="915954"/>
          </a:xfrm>
          <a:prstGeom prst="rect">
            <a:avLst/>
          </a:prstGeom>
        </p:spPr>
        <p:txBody>
          <a:bodyPr anchor="b"/>
          <a:lstStyle>
            <a:lvl1pPr algn="ctr">
              <a:defRPr sz="4000" b="1">
                <a:latin typeface="Monsterra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4716107" cy="3069772"/>
          </a:xfrm>
          <a:prstGeom prst="rect">
            <a:avLst/>
          </a:prstGeom>
        </p:spPr>
        <p:txBody>
          <a:bodyPr/>
          <a:lstStyle>
            <a:lvl1pPr marL="0" indent="0" algn="ctr">
              <a:buNone/>
              <a:defRPr sz="2000">
                <a:latin typeface="Overpass Mono" panose="00000509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2797746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HYT 7">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A957BCC-8C58-49D9-851E-E3A2AB1FE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6903126" cy="915954"/>
          </a:xfrm>
          <a:prstGeom prst="rect">
            <a:avLst/>
          </a:prstGeom>
        </p:spPr>
        <p:txBody>
          <a:bodyPr anchor="b"/>
          <a:lstStyle>
            <a:lvl1pPr algn="l">
              <a:defRPr sz="4000" b="1">
                <a:latin typeface="Monsterra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7949501" cy="4617114"/>
          </a:xfrm>
          <a:prstGeom prst="rect">
            <a:avLst/>
          </a:prstGeom>
        </p:spPr>
        <p:txBody>
          <a:bodyPr/>
          <a:lstStyle>
            <a:lvl1pPr marL="0" indent="0" algn="l">
              <a:buNone/>
              <a:defRPr sz="2400">
                <a:latin typeface="Monsterra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3468817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HYT 8">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2DF382DF-67CE-4F96-8ACF-4C324C007DC3}"/>
              </a:ext>
            </a:extLst>
          </p:cNvPr>
          <p:cNvSpPr/>
          <p:nvPr userDrawn="1"/>
        </p:nvSpPr>
        <p:spPr>
          <a:xfrm>
            <a:off x="0" y="0"/>
            <a:ext cx="9144000" cy="6858000"/>
          </a:xfrm>
          <a:prstGeom prst="rect">
            <a:avLst/>
          </a:prstGeom>
          <a:solidFill>
            <a:srgbClr val="80C9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5987187" cy="915954"/>
          </a:xfrm>
          <a:prstGeom prst="rect">
            <a:avLst/>
          </a:prstGeom>
        </p:spPr>
        <p:txBody>
          <a:bodyPr anchor="b"/>
          <a:lstStyle>
            <a:lvl1pPr algn="l">
              <a:defRPr sz="5400" b="1">
                <a:solidFill>
                  <a:schemeClr val="tx1"/>
                </a:solidFill>
                <a:latin typeface="Monsterra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7949501" cy="4617114"/>
          </a:xfrm>
          <a:prstGeom prst="rect">
            <a:avLst/>
          </a:prstGeom>
        </p:spPr>
        <p:txBody>
          <a:bodyPr/>
          <a:lstStyle>
            <a:lvl1pPr marL="0" indent="0" algn="l">
              <a:buNone/>
              <a:defRPr sz="3600">
                <a:latin typeface="Monsterra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pic>
        <p:nvPicPr>
          <p:cNvPr id="8" name="Kuva 7" descr="EHYT Bueno&#10;">
            <a:extLst>
              <a:ext uri="{FF2B5EF4-FFF2-40B4-BE49-F238E27FC236}">
                <a16:creationId xmlns:a16="http://schemas.microsoft.com/office/drawing/2014/main" id="{5D902F54-6E09-4909-BCBD-170691B08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139790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HYT 9">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B1C810F3-C332-44D2-9EAE-9ACA11023E98}"/>
              </a:ext>
            </a:extLst>
          </p:cNvPr>
          <p:cNvSpPr/>
          <p:nvPr userDrawn="1"/>
        </p:nvSpPr>
        <p:spPr>
          <a:xfrm>
            <a:off x="0" y="0"/>
            <a:ext cx="9144000" cy="6858000"/>
          </a:xfrm>
          <a:prstGeom prst="rect">
            <a:avLst/>
          </a:prstGeom>
          <a:solidFill>
            <a:srgbClr val="3EB4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7949501" cy="4617114"/>
          </a:xfrm>
          <a:prstGeom prst="rect">
            <a:avLst/>
          </a:prstGeom>
        </p:spPr>
        <p:txBody>
          <a:bodyPr/>
          <a:lstStyle>
            <a:lvl1pPr marL="0" indent="0" algn="l">
              <a:buNone/>
              <a:defRPr sz="2400">
                <a:latin typeface="Monsterra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pic>
        <p:nvPicPr>
          <p:cNvPr id="8" name="Kuva 7" descr="EHYT Bueno&#10;">
            <a:extLst>
              <a:ext uri="{FF2B5EF4-FFF2-40B4-BE49-F238E27FC236}">
                <a16:creationId xmlns:a16="http://schemas.microsoft.com/office/drawing/2014/main" id="{23C456EB-C502-4F2D-A1D1-8ABD622D1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1967753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54995A0F-3548-416E-B780-F22765A906B5}"/>
              </a:ext>
            </a:extLst>
          </p:cNvPr>
          <p:cNvSpPr/>
          <p:nvPr userDrawn="1"/>
        </p:nvSpPr>
        <p:spPr>
          <a:xfrm>
            <a:off x="0" y="0"/>
            <a:ext cx="9144000"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descr="EHYT Bueno">
            <a:extLst>
              <a:ext uri="{FF2B5EF4-FFF2-40B4-BE49-F238E27FC236}">
                <a16:creationId xmlns:a16="http://schemas.microsoft.com/office/drawing/2014/main" id="{4243C31C-ACF1-43CB-8BAB-DFAB0423CB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1500709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54995A0F-3548-416E-B780-F22765A906B5}"/>
              </a:ext>
            </a:extLst>
          </p:cNvPr>
          <p:cNvSpPr/>
          <p:nvPr userDrawn="1"/>
        </p:nvSpPr>
        <p:spPr>
          <a:xfrm>
            <a:off x="0" y="0"/>
            <a:ext cx="9144000"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62073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DE7D2184-7F56-4C49-AD4B-C964AE4A36C0}"/>
              </a:ext>
            </a:extLst>
          </p:cNvPr>
          <p:cNvSpPr/>
          <p:nvPr userDrawn="1"/>
        </p:nvSpPr>
        <p:spPr>
          <a:xfrm>
            <a:off x="0" y="0"/>
            <a:ext cx="9144000" cy="6858000"/>
          </a:xfrm>
          <a:prstGeom prst="rect">
            <a:avLst/>
          </a:prstGeom>
          <a:solidFill>
            <a:srgbClr val="3EB4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descr="EHYT Bueno&#10;">
            <a:extLst>
              <a:ext uri="{FF2B5EF4-FFF2-40B4-BE49-F238E27FC236}">
                <a16:creationId xmlns:a16="http://schemas.microsoft.com/office/drawing/2014/main" id="{F0AD96A3-C2C9-4570-A3E6-E183088D9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4220" y="5872644"/>
            <a:ext cx="1556502" cy="743359"/>
          </a:xfrm>
          <a:prstGeom prst="rect">
            <a:avLst/>
          </a:prstGeom>
        </p:spPr>
      </p:pic>
    </p:spTree>
    <p:extLst>
      <p:ext uri="{BB962C8B-B14F-4D97-AF65-F5344CB8AC3E}">
        <p14:creationId xmlns:p14="http://schemas.microsoft.com/office/powerpoint/2010/main" val="2948292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DE7D2184-7F56-4C49-AD4B-C964AE4A36C0}"/>
              </a:ext>
            </a:extLst>
          </p:cNvPr>
          <p:cNvSpPr/>
          <p:nvPr userDrawn="1"/>
        </p:nvSpPr>
        <p:spPr>
          <a:xfrm>
            <a:off x="0" y="0"/>
            <a:ext cx="9144000" cy="6858000"/>
          </a:xfrm>
          <a:prstGeom prst="rect">
            <a:avLst/>
          </a:prstGeom>
          <a:solidFill>
            <a:srgbClr val="3EB4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08819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HYT 1">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E46B08C9-05C4-49EA-8F43-70363792140A}"/>
              </a:ext>
            </a:extLst>
          </p:cNvPr>
          <p:cNvSpPr>
            <a:spLocks noGrp="1"/>
          </p:cNvSpPr>
          <p:nvPr>
            <p:ph type="subTitle" idx="13" hasCustomPrompt="1"/>
          </p:nvPr>
        </p:nvSpPr>
        <p:spPr>
          <a:xfrm>
            <a:off x="236169" y="1808975"/>
            <a:ext cx="8635328" cy="46838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
        <p:nvSpPr>
          <p:cNvPr id="5" name="Title 1">
            <a:extLst>
              <a:ext uri="{FF2B5EF4-FFF2-40B4-BE49-F238E27FC236}">
                <a16:creationId xmlns:a16="http://schemas.microsoft.com/office/drawing/2014/main" id="{3A2785F1-1436-439B-9EF3-0485A822136A}"/>
              </a:ext>
            </a:extLst>
          </p:cNvPr>
          <p:cNvSpPr>
            <a:spLocks noGrp="1"/>
          </p:cNvSpPr>
          <p:nvPr>
            <p:ph type="ctrTitle" hasCustomPrompt="1"/>
          </p:nvPr>
        </p:nvSpPr>
        <p:spPr>
          <a:xfrm>
            <a:off x="236169" y="482493"/>
            <a:ext cx="6140407" cy="915954"/>
          </a:xfrm>
          <a:prstGeom prst="rect">
            <a:avLst/>
          </a:prstGeom>
        </p:spPr>
        <p:txBody>
          <a:bodyPr anchor="b"/>
          <a:lstStyle>
            <a:lvl1pPr algn="l">
              <a:defRPr sz="4800" b="1">
                <a:solidFill>
                  <a:srgbClr val="3EB19B"/>
                </a:solidFill>
                <a:latin typeface="+mj-lt"/>
              </a:defRPr>
            </a:lvl1pPr>
          </a:lstStyle>
          <a:p>
            <a:r>
              <a:rPr lang="fi-FI"/>
              <a:t>Otsikko</a:t>
            </a:r>
            <a:endParaRPr lang="en-US"/>
          </a:p>
        </p:txBody>
      </p:sp>
      <p:pic>
        <p:nvPicPr>
          <p:cNvPr id="6" name="Kuva 5" descr="EHYT Bueno">
            <a:extLst>
              <a:ext uri="{FF2B5EF4-FFF2-40B4-BE49-F238E27FC236}">
                <a16:creationId xmlns:a16="http://schemas.microsoft.com/office/drawing/2014/main" id="{0857D5FE-92CB-4639-917E-B077F35730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276409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HYT 1 -kaksi palstaa">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E67AA64B-9B76-4D58-A5DC-0EAACFDEB4F8}"/>
              </a:ext>
            </a:extLst>
          </p:cNvPr>
          <p:cNvSpPr>
            <a:spLocks noGrp="1"/>
          </p:cNvSpPr>
          <p:nvPr>
            <p:ph sz="half" idx="1"/>
          </p:nvPr>
        </p:nvSpPr>
        <p:spPr>
          <a:xfrm>
            <a:off x="236169" y="1825625"/>
            <a:ext cx="4083470" cy="4351338"/>
          </a:xfrm>
          <a:prstGeom prst="rect">
            <a:avLst/>
          </a:prstGeom>
        </p:spPr>
        <p:txBody>
          <a:bodyPr/>
          <a:lstStyle>
            <a:lvl1pPr>
              <a:defRPr>
                <a:latin typeface="Monsterrat"/>
              </a:defRPr>
            </a:lvl1pPr>
            <a:lvl2pPr>
              <a:defRPr>
                <a:latin typeface="Monsterrat"/>
              </a:defRPr>
            </a:lvl2pPr>
            <a:lvl3pPr>
              <a:defRPr>
                <a:latin typeface="Monsterrat"/>
              </a:defRPr>
            </a:lvl3pPr>
            <a:lvl4pPr>
              <a:defRPr>
                <a:latin typeface="Monsterrat"/>
              </a:defRPr>
            </a:lvl4pPr>
            <a:lvl5pPr>
              <a:defRPr>
                <a:latin typeface="Monsterra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A0A6A236-4F3A-4E06-8349-D7AE5AD4EAFD}"/>
              </a:ext>
            </a:extLst>
          </p:cNvPr>
          <p:cNvSpPr>
            <a:spLocks noGrp="1"/>
          </p:cNvSpPr>
          <p:nvPr>
            <p:ph sz="half" idx="10"/>
          </p:nvPr>
        </p:nvSpPr>
        <p:spPr>
          <a:xfrm>
            <a:off x="4824362" y="1825625"/>
            <a:ext cx="3867150" cy="4351338"/>
          </a:xfrm>
          <a:prstGeom prst="rect">
            <a:avLst/>
          </a:prstGeom>
        </p:spPr>
        <p:txBody>
          <a:bodyPr/>
          <a:lstStyle>
            <a:lvl1pPr>
              <a:defRPr>
                <a:latin typeface="Monsterrat"/>
              </a:defRPr>
            </a:lvl1pPr>
            <a:lvl2pPr>
              <a:defRPr>
                <a:latin typeface="Monsterrat"/>
              </a:defRPr>
            </a:lvl2pPr>
            <a:lvl3pPr>
              <a:defRPr>
                <a:latin typeface="Monsterrat"/>
              </a:defRPr>
            </a:lvl3pPr>
            <a:lvl4pPr>
              <a:defRPr>
                <a:latin typeface="Monsterrat"/>
              </a:defRPr>
            </a:lvl4pPr>
            <a:lvl5pPr>
              <a:defRPr>
                <a:latin typeface="Monsterra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6" name="Kuva 5" descr="EHYT Bueno">
            <a:extLst>
              <a:ext uri="{FF2B5EF4-FFF2-40B4-BE49-F238E27FC236}">
                <a16:creationId xmlns:a16="http://schemas.microsoft.com/office/drawing/2014/main" id="{48826F2A-4D35-4C41-88A1-CEA9609A5C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516307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HYT 1 -kaksi palsta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2785F1-1436-439B-9EF3-0485A822136A}"/>
              </a:ext>
            </a:extLst>
          </p:cNvPr>
          <p:cNvSpPr>
            <a:spLocks noGrp="1"/>
          </p:cNvSpPr>
          <p:nvPr>
            <p:ph type="ctrTitle" hasCustomPrompt="1"/>
          </p:nvPr>
        </p:nvSpPr>
        <p:spPr>
          <a:xfrm>
            <a:off x="236169" y="482493"/>
            <a:ext cx="6140407" cy="915954"/>
          </a:xfrm>
          <a:prstGeom prst="rect">
            <a:avLst/>
          </a:prstGeom>
        </p:spPr>
        <p:txBody>
          <a:bodyPr anchor="b"/>
          <a:lstStyle>
            <a:lvl1pPr algn="l">
              <a:defRPr sz="4800" b="1">
                <a:solidFill>
                  <a:srgbClr val="3EB19B"/>
                </a:solidFill>
                <a:latin typeface="+mj-lt"/>
              </a:defRPr>
            </a:lvl1pPr>
          </a:lstStyle>
          <a:p>
            <a:r>
              <a:rPr lang="fi-FI"/>
              <a:t>Otsikko</a:t>
            </a:r>
            <a:endParaRPr lang="en-US"/>
          </a:p>
        </p:txBody>
      </p:sp>
      <p:sp>
        <p:nvSpPr>
          <p:cNvPr id="7" name="Sisällön paikkamerkki 2">
            <a:extLst>
              <a:ext uri="{FF2B5EF4-FFF2-40B4-BE49-F238E27FC236}">
                <a16:creationId xmlns:a16="http://schemas.microsoft.com/office/drawing/2014/main" id="{E67AA64B-9B76-4D58-A5DC-0EAACFDEB4F8}"/>
              </a:ext>
            </a:extLst>
          </p:cNvPr>
          <p:cNvSpPr>
            <a:spLocks noGrp="1"/>
          </p:cNvSpPr>
          <p:nvPr>
            <p:ph sz="half" idx="1"/>
          </p:nvPr>
        </p:nvSpPr>
        <p:spPr>
          <a:xfrm>
            <a:off x="236169" y="1825625"/>
            <a:ext cx="4083470" cy="4351338"/>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A0A6A236-4F3A-4E06-8349-D7AE5AD4EAFD}"/>
              </a:ext>
            </a:extLst>
          </p:cNvPr>
          <p:cNvSpPr>
            <a:spLocks noGrp="1"/>
          </p:cNvSpPr>
          <p:nvPr>
            <p:ph sz="half" idx="10"/>
          </p:nvPr>
        </p:nvSpPr>
        <p:spPr>
          <a:xfrm>
            <a:off x="4824362" y="1825625"/>
            <a:ext cx="3867150" cy="4351338"/>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6" name="Kuva 5" descr="EHYT Bueno">
            <a:extLst>
              <a:ext uri="{FF2B5EF4-FFF2-40B4-BE49-F238E27FC236}">
                <a16:creationId xmlns:a16="http://schemas.microsoft.com/office/drawing/2014/main" id="{D0D59574-E746-4A57-9B39-E10154F8D0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3398517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HYT 1 otsikolla">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8B19B1-409D-4F4C-B989-E8992163334A}"/>
              </a:ext>
            </a:extLst>
          </p:cNvPr>
          <p:cNvSpPr>
            <a:spLocks noGrp="1"/>
          </p:cNvSpPr>
          <p:nvPr>
            <p:ph type="ctrTitle" hasCustomPrompt="1"/>
          </p:nvPr>
        </p:nvSpPr>
        <p:spPr>
          <a:xfrm>
            <a:off x="1374503" y="1994053"/>
            <a:ext cx="6140407" cy="915954"/>
          </a:xfrm>
          <a:prstGeom prst="rect">
            <a:avLst/>
          </a:prstGeom>
        </p:spPr>
        <p:txBody>
          <a:bodyPr anchor="b"/>
          <a:lstStyle>
            <a:lvl1pPr algn="ctr">
              <a:defRPr sz="4800" b="1">
                <a:solidFill>
                  <a:srgbClr val="3EB19B"/>
                </a:solidFill>
                <a:latin typeface="+mj-lt"/>
              </a:defRPr>
            </a:lvl1pPr>
          </a:lstStyle>
          <a:p>
            <a:r>
              <a:rPr lang="fi-FI"/>
              <a:t>Otsikko tekstiä</a:t>
            </a:r>
            <a:endParaRPr lang="en-US"/>
          </a:p>
        </p:txBody>
      </p:sp>
      <p:pic>
        <p:nvPicPr>
          <p:cNvPr id="4" name="Kuva 3" descr="EHYT Bueno">
            <a:extLst>
              <a:ext uri="{FF2B5EF4-FFF2-40B4-BE49-F238E27FC236}">
                <a16:creationId xmlns:a16="http://schemas.microsoft.com/office/drawing/2014/main" id="{C1B27999-7AD2-400F-9EFD-5A4276B01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1068299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HYT 1 blanco">
    <p:spTree>
      <p:nvGrpSpPr>
        <p:cNvPr id="1" name=""/>
        <p:cNvGrpSpPr/>
        <p:nvPr/>
      </p:nvGrpSpPr>
      <p:grpSpPr>
        <a:xfrm>
          <a:off x="0" y="0"/>
          <a:ext cx="0" cy="0"/>
          <a:chOff x="0" y="0"/>
          <a:chExt cx="0" cy="0"/>
        </a:xfrm>
      </p:grpSpPr>
      <p:pic>
        <p:nvPicPr>
          <p:cNvPr id="3" name="Kuva 2" descr="EHYT Bueno">
            <a:extLst>
              <a:ext uri="{FF2B5EF4-FFF2-40B4-BE49-F238E27FC236}">
                <a16:creationId xmlns:a16="http://schemas.microsoft.com/office/drawing/2014/main" id="{930351D2-D720-4174-9331-3EE81DC650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260972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HYT 2">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06A0BC4A-C9EC-4D35-81CD-48315BD2F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BE306033-CD61-4DE3-80A2-3D4B58F8EBAF}"/>
              </a:ext>
            </a:extLst>
          </p:cNvPr>
          <p:cNvSpPr>
            <a:spLocks noGrp="1"/>
          </p:cNvSpPr>
          <p:nvPr>
            <p:ph type="ctrTitle" hasCustomPrompt="1"/>
          </p:nvPr>
        </p:nvSpPr>
        <p:spPr>
          <a:xfrm>
            <a:off x="562903" y="482493"/>
            <a:ext cx="4706681" cy="915954"/>
          </a:xfrm>
          <a:prstGeom prst="rect">
            <a:avLst/>
          </a:prstGeom>
        </p:spPr>
        <p:txBody>
          <a:bodyPr anchor="b"/>
          <a:lstStyle>
            <a:lvl1pPr algn="ctr">
              <a:defRPr sz="4000" b="1">
                <a:latin typeface="+mj-lt"/>
              </a:defRPr>
            </a:lvl1pPr>
          </a:lstStyle>
          <a:p>
            <a:r>
              <a:rPr lang="fi-FI"/>
              <a:t>Otsikko</a:t>
            </a:r>
            <a:endParaRPr lang="en-US"/>
          </a:p>
        </p:txBody>
      </p:sp>
      <p:sp>
        <p:nvSpPr>
          <p:cNvPr id="11" name="Subtitle 2">
            <a:extLst>
              <a:ext uri="{FF2B5EF4-FFF2-40B4-BE49-F238E27FC236}">
                <a16:creationId xmlns:a16="http://schemas.microsoft.com/office/drawing/2014/main" id="{1AF7A9FF-1F1E-449B-A457-29B8433EE742}"/>
              </a:ext>
            </a:extLst>
          </p:cNvPr>
          <p:cNvSpPr>
            <a:spLocks noGrp="1"/>
          </p:cNvSpPr>
          <p:nvPr>
            <p:ph type="subTitle" idx="1" hasCustomPrompt="1"/>
          </p:nvPr>
        </p:nvSpPr>
        <p:spPr>
          <a:xfrm>
            <a:off x="562903" y="1632857"/>
            <a:ext cx="4706681" cy="3069772"/>
          </a:xfrm>
          <a:prstGeom prst="rect">
            <a:avLst/>
          </a:prstGeo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2861887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HYT 3">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CA57590-4170-41A7-8525-FF4CBD852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4716107" cy="915954"/>
          </a:xfrm>
          <a:prstGeom prst="rect">
            <a:avLst/>
          </a:prstGeom>
        </p:spPr>
        <p:txBody>
          <a:bodyPr anchor="b"/>
          <a:lstStyle>
            <a:lvl1pPr algn="ctr">
              <a:defRPr sz="4000" b="1">
                <a:latin typeface="+mj-l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4716107" cy="306977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2936164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HYT 4">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ED8F5D76-7BAB-4A3A-8A80-94266568A8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4716107" cy="915954"/>
          </a:xfrm>
          <a:prstGeom prst="rect">
            <a:avLst/>
          </a:prstGeom>
        </p:spPr>
        <p:txBody>
          <a:bodyPr anchor="b"/>
          <a:lstStyle>
            <a:lvl1pPr algn="l">
              <a:defRPr sz="4000" b="1">
                <a:latin typeface="+mj-l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4716107" cy="306977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1537874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HYT 5">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A54CA59E-D2B4-4892-87B3-827C6196A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4716107" cy="915954"/>
          </a:xfrm>
          <a:prstGeom prst="rect">
            <a:avLst/>
          </a:prstGeom>
        </p:spPr>
        <p:txBody>
          <a:bodyPr anchor="b"/>
          <a:lstStyle>
            <a:lvl1pPr algn="l">
              <a:defRPr sz="4000" b="1">
                <a:solidFill>
                  <a:schemeClr val="tx1"/>
                </a:solidFill>
                <a:latin typeface="+mj-l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4716107" cy="306977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627670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HYT 6">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B3AF1904-CDAF-46E1-A2DB-0165C69083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4716107" cy="915954"/>
          </a:xfrm>
          <a:prstGeom prst="rect">
            <a:avLst/>
          </a:prstGeom>
        </p:spPr>
        <p:txBody>
          <a:bodyPr anchor="b"/>
          <a:lstStyle>
            <a:lvl1pPr algn="ctr">
              <a:defRPr sz="4000" b="1">
                <a:latin typeface="+mj-l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4716107" cy="306977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673391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HYT 7">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A957BCC-8C58-49D9-851E-E3A2AB1FE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6903126" cy="915954"/>
          </a:xfrm>
          <a:prstGeom prst="rect">
            <a:avLst/>
          </a:prstGeom>
        </p:spPr>
        <p:txBody>
          <a:bodyPr anchor="b"/>
          <a:lstStyle>
            <a:lvl1pPr algn="l">
              <a:defRPr sz="4000" b="1">
                <a:latin typeface="+mj-l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7949501" cy="461711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2629197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HYT 8">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3A852341-D261-457A-9DA9-4FD5DA338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6903126" cy="915954"/>
          </a:xfrm>
          <a:prstGeom prst="rect">
            <a:avLst/>
          </a:prstGeom>
        </p:spPr>
        <p:txBody>
          <a:bodyPr anchor="b"/>
          <a:lstStyle>
            <a:lvl1pPr algn="l">
              <a:defRPr sz="4000" b="1">
                <a:solidFill>
                  <a:schemeClr val="bg1"/>
                </a:solidFill>
                <a:latin typeface="+mj-l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7949501" cy="461711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2679156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HYT 1 otsikolla">
    <p:spTree>
      <p:nvGrpSpPr>
        <p:cNvPr id="1" name=""/>
        <p:cNvGrpSpPr/>
        <p:nvPr/>
      </p:nvGrpSpPr>
      <p:grpSpPr>
        <a:xfrm>
          <a:off x="0" y="0"/>
          <a:ext cx="0" cy="0"/>
          <a:chOff x="0" y="0"/>
          <a:chExt cx="0" cy="0"/>
        </a:xfrm>
      </p:grpSpPr>
      <p:pic>
        <p:nvPicPr>
          <p:cNvPr id="4" name="Kuva 3" descr="EHYT Bueno">
            <a:extLst>
              <a:ext uri="{FF2B5EF4-FFF2-40B4-BE49-F238E27FC236}">
                <a16:creationId xmlns:a16="http://schemas.microsoft.com/office/drawing/2014/main" id="{DB41EB6C-5643-4430-8D32-27BD6E2A6F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1639320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HYT 9">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3460185D-0439-4583-8B7F-FA95ED3A8E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6903126" cy="915954"/>
          </a:xfrm>
          <a:prstGeom prst="rect">
            <a:avLst/>
          </a:prstGeom>
        </p:spPr>
        <p:txBody>
          <a:bodyPr anchor="b"/>
          <a:lstStyle>
            <a:lvl1pPr algn="l">
              <a:defRPr sz="4000" b="1">
                <a:solidFill>
                  <a:schemeClr val="bg1"/>
                </a:solidFill>
                <a:latin typeface="+mj-l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7949501" cy="461711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3676391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HYT 1 blanco">
    <p:spTree>
      <p:nvGrpSpPr>
        <p:cNvPr id="1" name=""/>
        <p:cNvGrpSpPr/>
        <p:nvPr/>
      </p:nvGrpSpPr>
      <p:grpSpPr>
        <a:xfrm>
          <a:off x="0" y="0"/>
          <a:ext cx="0" cy="0"/>
          <a:chOff x="0" y="0"/>
          <a:chExt cx="0" cy="0"/>
        </a:xfrm>
      </p:grpSpPr>
      <p:pic>
        <p:nvPicPr>
          <p:cNvPr id="3" name="Kuva 2" descr="EHYT Bueno">
            <a:extLst>
              <a:ext uri="{FF2B5EF4-FFF2-40B4-BE49-F238E27FC236}">
                <a16:creationId xmlns:a16="http://schemas.microsoft.com/office/drawing/2014/main" id="{7333DC13-B0A7-4A3E-AA0F-B1AB558B8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7570" y="281469"/>
            <a:ext cx="1556502" cy="743359"/>
          </a:xfrm>
          <a:prstGeom prst="rect">
            <a:avLst/>
          </a:prstGeom>
        </p:spPr>
      </p:pic>
    </p:spTree>
    <p:extLst>
      <p:ext uri="{BB962C8B-B14F-4D97-AF65-F5344CB8AC3E}">
        <p14:creationId xmlns:p14="http://schemas.microsoft.com/office/powerpoint/2010/main" val="191804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EHYT 1 blanco">
    <p:spTree>
      <p:nvGrpSpPr>
        <p:cNvPr id="1" name=""/>
        <p:cNvGrpSpPr/>
        <p:nvPr/>
      </p:nvGrpSpPr>
      <p:grpSpPr>
        <a:xfrm>
          <a:off x="0" y="0"/>
          <a:ext cx="0" cy="0"/>
          <a:chOff x="0" y="0"/>
          <a:chExt cx="0" cy="0"/>
        </a:xfrm>
      </p:grpSpPr>
      <p:pic>
        <p:nvPicPr>
          <p:cNvPr id="3" name="Kuva 2" descr="EHYT Bueno">
            <a:extLst>
              <a:ext uri="{FF2B5EF4-FFF2-40B4-BE49-F238E27FC236}">
                <a16:creationId xmlns:a16="http://schemas.microsoft.com/office/drawing/2014/main" id="{7333DC13-B0A7-4A3E-AA0F-B1AB558B8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0420" y="5910744"/>
            <a:ext cx="1556502" cy="743359"/>
          </a:xfrm>
          <a:prstGeom prst="rect">
            <a:avLst/>
          </a:prstGeom>
        </p:spPr>
      </p:pic>
    </p:spTree>
    <p:extLst>
      <p:ext uri="{BB962C8B-B14F-4D97-AF65-F5344CB8AC3E}">
        <p14:creationId xmlns:p14="http://schemas.microsoft.com/office/powerpoint/2010/main" val="3178690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58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HYT 2">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06A0BC4A-C9EC-4D35-81CD-48315BD2F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BE306033-CD61-4DE3-80A2-3D4B58F8EBAF}"/>
              </a:ext>
            </a:extLst>
          </p:cNvPr>
          <p:cNvSpPr>
            <a:spLocks noGrp="1"/>
          </p:cNvSpPr>
          <p:nvPr>
            <p:ph type="ctrTitle" hasCustomPrompt="1"/>
          </p:nvPr>
        </p:nvSpPr>
        <p:spPr>
          <a:xfrm>
            <a:off x="562903" y="482493"/>
            <a:ext cx="4706681" cy="915954"/>
          </a:xfrm>
          <a:prstGeom prst="rect">
            <a:avLst/>
          </a:prstGeom>
        </p:spPr>
        <p:txBody>
          <a:bodyPr anchor="b"/>
          <a:lstStyle>
            <a:lvl1pPr algn="ctr">
              <a:defRPr sz="4000" b="1">
                <a:latin typeface="Monsterrat"/>
              </a:defRPr>
            </a:lvl1pPr>
          </a:lstStyle>
          <a:p>
            <a:r>
              <a:rPr lang="fi-FI"/>
              <a:t>Otsikko</a:t>
            </a:r>
            <a:endParaRPr lang="en-US"/>
          </a:p>
        </p:txBody>
      </p:sp>
      <p:sp>
        <p:nvSpPr>
          <p:cNvPr id="11" name="Subtitle 2">
            <a:extLst>
              <a:ext uri="{FF2B5EF4-FFF2-40B4-BE49-F238E27FC236}">
                <a16:creationId xmlns:a16="http://schemas.microsoft.com/office/drawing/2014/main" id="{1AF7A9FF-1F1E-449B-A457-29B8433EE742}"/>
              </a:ext>
            </a:extLst>
          </p:cNvPr>
          <p:cNvSpPr>
            <a:spLocks noGrp="1"/>
          </p:cNvSpPr>
          <p:nvPr>
            <p:ph type="subTitle" idx="1" hasCustomPrompt="1"/>
          </p:nvPr>
        </p:nvSpPr>
        <p:spPr>
          <a:xfrm>
            <a:off x="562903" y="1632857"/>
            <a:ext cx="4706681" cy="3069772"/>
          </a:xfrm>
          <a:prstGeom prst="rect">
            <a:avLst/>
          </a:prstGeom>
        </p:spPr>
        <p:txBody>
          <a:bodyPr/>
          <a:lstStyle>
            <a:lvl1pPr marL="0" indent="0" algn="ctr">
              <a:buNone/>
              <a:defRPr sz="2000">
                <a:latin typeface="Overpass Mono" panose="00000509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325493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HYT 3">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CA57590-4170-41A7-8525-FF4CBD852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4716107" cy="915954"/>
          </a:xfrm>
          <a:prstGeom prst="rect">
            <a:avLst/>
          </a:prstGeom>
        </p:spPr>
        <p:txBody>
          <a:bodyPr anchor="b"/>
          <a:lstStyle>
            <a:lvl1pPr algn="ctr">
              <a:defRPr sz="4000" b="1">
                <a:latin typeface="Monsterra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4716107" cy="3069772"/>
          </a:xfrm>
          <a:prstGeom prst="rect">
            <a:avLst/>
          </a:prstGeom>
        </p:spPr>
        <p:txBody>
          <a:bodyPr/>
          <a:lstStyle>
            <a:lvl1pPr marL="0" indent="0" algn="ctr">
              <a:buNone/>
              <a:defRPr sz="2400">
                <a:latin typeface="Overpass Mono" panose="00000509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373852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HYT 4">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ED8F5D76-7BAB-4A3A-8A80-94266568A8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6823A56D-62CD-4C50-8CD5-7AAA9B74AAF3}"/>
              </a:ext>
            </a:extLst>
          </p:cNvPr>
          <p:cNvSpPr>
            <a:spLocks noGrp="1"/>
          </p:cNvSpPr>
          <p:nvPr>
            <p:ph type="ctrTitle" hasCustomPrompt="1"/>
          </p:nvPr>
        </p:nvSpPr>
        <p:spPr>
          <a:xfrm>
            <a:off x="562903" y="482493"/>
            <a:ext cx="4716107" cy="915954"/>
          </a:xfrm>
          <a:prstGeom prst="rect">
            <a:avLst/>
          </a:prstGeom>
        </p:spPr>
        <p:txBody>
          <a:bodyPr anchor="b"/>
          <a:lstStyle>
            <a:lvl1pPr algn="l">
              <a:defRPr sz="4000" b="1">
                <a:latin typeface="Monsterrat"/>
              </a:defRPr>
            </a:lvl1pPr>
          </a:lstStyle>
          <a:p>
            <a:r>
              <a:rPr lang="fi-FI"/>
              <a:t>Otsikko</a:t>
            </a:r>
            <a:endParaRPr lang="en-US"/>
          </a:p>
        </p:txBody>
      </p:sp>
      <p:sp>
        <p:nvSpPr>
          <p:cNvPr id="12" name="Subtitle 2">
            <a:extLst>
              <a:ext uri="{FF2B5EF4-FFF2-40B4-BE49-F238E27FC236}">
                <a16:creationId xmlns:a16="http://schemas.microsoft.com/office/drawing/2014/main" id="{0A67BA80-B367-45F0-8DCD-10A952ABB8ED}"/>
              </a:ext>
            </a:extLst>
          </p:cNvPr>
          <p:cNvSpPr>
            <a:spLocks noGrp="1"/>
          </p:cNvSpPr>
          <p:nvPr>
            <p:ph type="subTitle" idx="1" hasCustomPrompt="1"/>
          </p:nvPr>
        </p:nvSpPr>
        <p:spPr>
          <a:xfrm>
            <a:off x="562903" y="1632857"/>
            <a:ext cx="4716107" cy="3069772"/>
          </a:xfrm>
          <a:prstGeom prst="rect">
            <a:avLst/>
          </a:prstGeom>
        </p:spPr>
        <p:txBody>
          <a:bodyPr/>
          <a:lstStyle>
            <a:lvl1pPr marL="0" indent="0" algn="l">
              <a:buNone/>
              <a:defRPr sz="2000">
                <a:latin typeface="Overpass Mono" panose="00000509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Sisältöä</a:t>
            </a:r>
            <a:endParaRPr lang="en-US"/>
          </a:p>
        </p:txBody>
      </p:sp>
    </p:spTree>
    <p:extLst>
      <p:ext uri="{BB962C8B-B14F-4D97-AF65-F5344CB8AC3E}">
        <p14:creationId xmlns:p14="http://schemas.microsoft.com/office/powerpoint/2010/main" val="1204486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88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703" r:id="rId5"/>
    <p:sldLayoutId id="2147483704"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99" r:id="rId15"/>
    <p:sldLayoutId id="2147483705" r:id="rId16"/>
    <p:sldLayoutId id="2147483700" r:id="rId17"/>
    <p:sldLayoutId id="2147483702" r:id="rId18"/>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0760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7.sv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8D6BC94-CD7C-4A30-AF4F-6FA8534ED3EC}"/>
              </a:ext>
            </a:extLst>
          </p:cNvPr>
          <p:cNvSpPr>
            <a:spLocks noGrp="1"/>
          </p:cNvSpPr>
          <p:nvPr>
            <p:ph type="title" idx="4294967295"/>
          </p:nvPr>
        </p:nvSpPr>
        <p:spPr>
          <a:xfrm>
            <a:off x="5043359" y="2740535"/>
            <a:ext cx="3817925" cy="13769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ts val="5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Keskustelua</a:t>
            </a:r>
            <a:r>
              <a:rPr kumimoji="0" lang="en-US" sz="48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br>
              <a:rPr kumimoji="0" lang="en-US" sz="48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br>
            <a:r>
              <a:rPr kumimoji="0" lang="en-US" sz="48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kannabiksesta</a:t>
            </a:r>
            <a:endParaRPr kumimoji="0" lang="fi-FI" sz="48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Alaotsikko 2">
            <a:extLst>
              <a:ext uri="{FF2B5EF4-FFF2-40B4-BE49-F238E27FC236}">
                <a16:creationId xmlns:a16="http://schemas.microsoft.com/office/drawing/2014/main" id="{905F8EE6-07F6-411A-BC4B-21A6FE785429}"/>
              </a:ext>
            </a:extLst>
          </p:cNvPr>
          <p:cNvSpPr txBox="1">
            <a:spLocks/>
          </p:cNvSpPr>
          <p:nvPr/>
        </p:nvSpPr>
        <p:spPr>
          <a:xfrm>
            <a:off x="1470941" y="4208775"/>
            <a:ext cx="7387060" cy="42734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sterra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2200"/>
              </a:lnSpc>
              <a:spcBef>
                <a:spcPts val="600"/>
              </a:spcBef>
            </a:pPr>
            <a:r>
              <a:rPr lang="en-US" sz="2000" dirty="0" err="1">
                <a:latin typeface="+mn-lt"/>
              </a:rPr>
              <a:t>Mitä</a:t>
            </a:r>
            <a:r>
              <a:rPr lang="en-US" sz="2000" dirty="0">
                <a:latin typeface="+mn-lt"/>
              </a:rPr>
              <a:t> </a:t>
            </a:r>
            <a:r>
              <a:rPr lang="en-US" sz="2000" dirty="0" err="1">
                <a:latin typeface="+mn-lt"/>
              </a:rPr>
              <a:t>kannabis</a:t>
            </a:r>
            <a:r>
              <a:rPr lang="en-US" sz="2000" dirty="0">
                <a:latin typeface="+mn-lt"/>
              </a:rPr>
              <a:t> on?</a:t>
            </a:r>
            <a:endParaRPr lang="fi-FI" sz="2800" dirty="0"/>
          </a:p>
          <a:p>
            <a:pPr algn="r">
              <a:lnSpc>
                <a:spcPts val="2200"/>
              </a:lnSpc>
              <a:spcBef>
                <a:spcPts val="600"/>
              </a:spcBef>
            </a:pPr>
            <a:r>
              <a:rPr lang="en-US" sz="2000" dirty="0" err="1">
                <a:latin typeface="+mn-lt"/>
              </a:rPr>
              <a:t>Miten</a:t>
            </a:r>
            <a:r>
              <a:rPr lang="en-US" sz="2000" dirty="0">
                <a:latin typeface="+mn-lt"/>
              </a:rPr>
              <a:t> se </a:t>
            </a:r>
            <a:r>
              <a:rPr lang="en-US" sz="2000" dirty="0" err="1">
                <a:latin typeface="+mn-lt"/>
              </a:rPr>
              <a:t>vaikuttaa</a:t>
            </a:r>
            <a:r>
              <a:rPr lang="en-US" sz="2000" dirty="0">
                <a:latin typeface="+mn-lt"/>
              </a:rPr>
              <a:t>?</a:t>
            </a:r>
            <a:endParaRPr lang="en-US" sz="2000" dirty="0">
              <a:latin typeface="+mn-lt"/>
              <a:cs typeface="Calibri" panose="020F0502020204030204"/>
            </a:endParaRPr>
          </a:p>
          <a:p>
            <a:pPr algn="r">
              <a:lnSpc>
                <a:spcPts val="2200"/>
              </a:lnSpc>
              <a:spcBef>
                <a:spcPts val="600"/>
              </a:spcBef>
            </a:pPr>
            <a:r>
              <a:rPr lang="fi-FI" sz="2000" dirty="0">
                <a:latin typeface="Calibri"/>
                <a:cs typeface="Calibri"/>
              </a:rPr>
              <a:t>Miten lääkekannabis eroaa huumaus-</a:t>
            </a:r>
            <a:br>
              <a:rPr lang="fi-FI" sz="2000" dirty="0">
                <a:latin typeface="Calibri"/>
                <a:cs typeface="Calibri"/>
              </a:rPr>
            </a:br>
            <a:r>
              <a:rPr lang="fi-FI" sz="2000" dirty="0">
                <a:latin typeface="Calibri"/>
                <a:cs typeface="Calibri"/>
              </a:rPr>
              <a:t>aineena käytettävästä kannabiksesta?</a:t>
            </a:r>
            <a:endParaRPr lang="en-US" sz="2000" dirty="0">
              <a:latin typeface="+mn-lt"/>
              <a:cs typeface="Calibri"/>
            </a:endParaRPr>
          </a:p>
          <a:p>
            <a:pPr algn="r">
              <a:lnSpc>
                <a:spcPts val="2200"/>
              </a:lnSpc>
              <a:spcBef>
                <a:spcPts val="600"/>
              </a:spcBef>
            </a:pPr>
            <a:r>
              <a:rPr lang="en-US" sz="2000" dirty="0" err="1">
                <a:latin typeface="+mn-lt"/>
              </a:rPr>
              <a:t>Mitä</a:t>
            </a:r>
            <a:r>
              <a:rPr lang="en-US" sz="2000" dirty="0">
                <a:latin typeface="+mn-lt"/>
              </a:rPr>
              <a:t> </a:t>
            </a:r>
            <a:r>
              <a:rPr lang="en-US" sz="2000" dirty="0" err="1">
                <a:latin typeface="+mn-lt"/>
              </a:rPr>
              <a:t>tilastot</a:t>
            </a:r>
            <a:r>
              <a:rPr lang="en-US" sz="2000" dirty="0">
                <a:latin typeface="+mn-lt"/>
              </a:rPr>
              <a:t> </a:t>
            </a:r>
            <a:r>
              <a:rPr lang="en-US" sz="2000" dirty="0" err="1">
                <a:latin typeface="+mn-lt"/>
              </a:rPr>
              <a:t>kertovat</a:t>
            </a:r>
            <a:r>
              <a:rPr lang="en-US" sz="2000" dirty="0">
                <a:latin typeface="+mn-lt"/>
              </a:rPr>
              <a:t> </a:t>
            </a:r>
            <a:r>
              <a:rPr lang="en-US" sz="2000" dirty="0" err="1">
                <a:latin typeface="+mn-lt"/>
              </a:rPr>
              <a:t>nuorten</a:t>
            </a:r>
            <a:r>
              <a:rPr lang="en-US" sz="2000" dirty="0">
                <a:latin typeface="+mn-lt"/>
              </a:rPr>
              <a:t> </a:t>
            </a:r>
            <a:r>
              <a:rPr lang="en-US" sz="2000" dirty="0" err="1">
                <a:latin typeface="+mn-lt"/>
              </a:rPr>
              <a:t>käytöstä</a:t>
            </a:r>
            <a:r>
              <a:rPr lang="en-US" sz="2000" dirty="0">
                <a:latin typeface="+mn-lt"/>
              </a:rPr>
              <a:t>?</a:t>
            </a:r>
            <a:endParaRPr lang="en-US" sz="2000" dirty="0">
              <a:latin typeface="+mn-lt"/>
              <a:cs typeface="Calibri" panose="020F0502020204030204"/>
            </a:endParaRPr>
          </a:p>
          <a:p>
            <a:pPr algn="r">
              <a:lnSpc>
                <a:spcPts val="2200"/>
              </a:lnSpc>
              <a:spcBef>
                <a:spcPts val="600"/>
              </a:spcBef>
            </a:pPr>
            <a:r>
              <a:rPr lang="en-US" sz="2000" dirty="0" err="1">
                <a:latin typeface="+mn-lt"/>
              </a:rPr>
              <a:t>Mitä</a:t>
            </a:r>
            <a:r>
              <a:rPr lang="en-US" sz="2000" dirty="0">
                <a:latin typeface="+mn-lt"/>
              </a:rPr>
              <a:t> </a:t>
            </a:r>
            <a:r>
              <a:rPr lang="en-US" sz="2000" dirty="0" err="1">
                <a:latin typeface="+mn-lt"/>
              </a:rPr>
              <a:t>riskejä</a:t>
            </a:r>
            <a:r>
              <a:rPr lang="en-US" sz="2000" dirty="0">
                <a:latin typeface="+mn-lt"/>
              </a:rPr>
              <a:t> </a:t>
            </a:r>
            <a:r>
              <a:rPr lang="en-US" sz="2000" dirty="0" err="1">
                <a:latin typeface="+mn-lt"/>
              </a:rPr>
              <a:t>kannabikseen</a:t>
            </a:r>
            <a:r>
              <a:rPr lang="en-US" sz="2000" dirty="0">
                <a:latin typeface="+mn-lt"/>
              </a:rPr>
              <a:t> </a:t>
            </a:r>
            <a:r>
              <a:rPr lang="en-US" sz="2000" dirty="0" err="1">
                <a:latin typeface="+mn-lt"/>
              </a:rPr>
              <a:t>liittyy</a:t>
            </a:r>
            <a:r>
              <a:rPr lang="en-US" sz="2000" dirty="0">
                <a:latin typeface="+mn-lt"/>
              </a:rPr>
              <a:t>?</a:t>
            </a:r>
            <a:endParaRPr lang="en-US" sz="2000" dirty="0">
              <a:latin typeface="+mn-lt"/>
              <a:cs typeface="Calibri" panose="020F0502020204030204"/>
            </a:endParaRPr>
          </a:p>
          <a:p>
            <a:endParaRPr lang="en-US" sz="1600" dirty="0">
              <a:latin typeface="+mj-lt"/>
            </a:endParaRPr>
          </a:p>
        </p:txBody>
      </p:sp>
      <p:pic>
        <p:nvPicPr>
          <p:cNvPr id="5" name="Kuva 4" descr="Valokuva kahden henkilön jaloista, kun istuvat ulkona. Toisella henkilöllä kädessä itsekääritty sätkä. &#10;">
            <a:extLst>
              <a:ext uri="{FF2B5EF4-FFF2-40B4-BE49-F238E27FC236}">
                <a16:creationId xmlns:a16="http://schemas.microsoft.com/office/drawing/2014/main" id="{E6B8E8D2-CE06-4B77-A4DB-DFEB1086C835}"/>
              </a:ext>
            </a:extLst>
          </p:cNvPr>
          <p:cNvPicPr>
            <a:picLocks noChangeAspect="1"/>
          </p:cNvPicPr>
          <p:nvPr/>
        </p:nvPicPr>
        <p:blipFill rotWithShape="1">
          <a:blip r:embed="rId3">
            <a:extLst>
              <a:ext uri="{28A0092B-C50C-407E-A947-70E740481C1C}">
                <a14:useLocalDpi xmlns:a14="http://schemas.microsoft.com/office/drawing/2010/main" val="0"/>
              </a:ext>
            </a:extLst>
          </a:blip>
          <a:srcRect l="15163" r="38924"/>
          <a:stretch/>
        </p:blipFill>
        <p:spPr>
          <a:xfrm flipH="1">
            <a:off x="-2" y="0"/>
            <a:ext cx="5334001"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23616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8F1FB8B-D287-422D-A7FC-12EB79DE0634}"/>
              </a:ext>
            </a:extLst>
          </p:cNvPr>
          <p:cNvSpPr txBox="1">
            <a:spLocks noGrp="1"/>
          </p:cNvSpPr>
          <p:nvPr>
            <p:ph type="title" idx="4294967295"/>
          </p:nvPr>
        </p:nvSpPr>
        <p:spPr>
          <a:xfrm>
            <a:off x="496032" y="678156"/>
            <a:ext cx="553122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a:ln>
                  <a:noFill/>
                </a:ln>
                <a:solidFill>
                  <a:srgbClr val="37A38E"/>
                </a:solidFill>
                <a:effectLst/>
                <a:uLnTx/>
                <a:uFillTx/>
                <a:latin typeface="+mn-lt"/>
                <a:ea typeface="+mn-ea"/>
                <a:cs typeface="+mn-cs"/>
              </a:rPr>
              <a:t>Välittömät vaikutukset  </a:t>
            </a:r>
            <a:r>
              <a:rPr kumimoji="0" lang="fi-FI" sz="1800" b="1" i="0" u="none" strike="noStrike" kern="1200" cap="none" spc="0" normalizeH="0" baseline="0" noProof="0">
                <a:ln>
                  <a:noFill/>
                </a:ln>
                <a:solidFill>
                  <a:schemeClr val="tx1"/>
                </a:solidFill>
                <a:effectLst/>
                <a:uLnTx/>
                <a:uFillTx/>
                <a:latin typeface="+mn-lt"/>
                <a:ea typeface="+mn-ea"/>
                <a:cs typeface="+mn-cs"/>
              </a:rPr>
              <a:t>2/2</a:t>
            </a:r>
            <a:r>
              <a:rPr kumimoji="0" lang="fi-FI" sz="3600" b="1" i="0" u="none" strike="noStrike" kern="1200" cap="none" spc="0" normalizeH="0" baseline="0" noProof="0">
                <a:ln>
                  <a:noFill/>
                </a:ln>
                <a:solidFill>
                  <a:schemeClr val="tx1"/>
                </a:solidFill>
                <a:effectLst/>
                <a:uLnTx/>
                <a:uFillTx/>
                <a:latin typeface="+mn-lt"/>
                <a:ea typeface="+mn-ea"/>
                <a:cs typeface="+mn-cs"/>
              </a:rPr>
              <a:t> </a:t>
            </a:r>
          </a:p>
        </p:txBody>
      </p:sp>
      <p:sp>
        <p:nvSpPr>
          <p:cNvPr id="7" name="Sisällön paikkamerkki 3">
            <a:extLst>
              <a:ext uri="{FF2B5EF4-FFF2-40B4-BE49-F238E27FC236}">
                <a16:creationId xmlns:a16="http://schemas.microsoft.com/office/drawing/2014/main" id="{2C1452A7-591C-4B87-B2B8-A7A38A7B3617}"/>
              </a:ext>
            </a:extLst>
          </p:cNvPr>
          <p:cNvSpPr>
            <a:spLocks noGrp="1"/>
          </p:cNvSpPr>
          <p:nvPr>
            <p:ph sz="half" idx="10"/>
          </p:nvPr>
        </p:nvSpPr>
        <p:spPr>
          <a:xfrm>
            <a:off x="576942" y="1515499"/>
            <a:ext cx="7886700" cy="5209663"/>
          </a:xfrm>
        </p:spPr>
        <p:txBody>
          <a:bodyPr/>
          <a:lstStyle/>
          <a:p>
            <a:pPr marL="0" indent="0">
              <a:buNone/>
            </a:pPr>
            <a:r>
              <a:rPr lang="fi-FI" sz="2400" b="1">
                <a:latin typeface="+mn-lt"/>
              </a:rPr>
              <a:t>Ei-toivotut vaikutukset</a:t>
            </a:r>
          </a:p>
          <a:p>
            <a:r>
              <a:rPr lang="fi-FI" sz="1800">
                <a:latin typeface="+mn-lt"/>
              </a:rPr>
              <a:t>Epämiellyttävät kokemukset, kuten ahdistus, vainoharhaisuus ja paniikki</a:t>
            </a:r>
          </a:p>
          <a:p>
            <a:r>
              <a:rPr lang="fi-FI" sz="1800">
                <a:latin typeface="+mn-lt"/>
              </a:rPr>
              <a:t>Levottomuus, kuolemanpelko tai pelkoa kontrollin menettämisestä</a:t>
            </a:r>
          </a:p>
          <a:p>
            <a:r>
              <a:rPr lang="fi-FI" sz="1800">
                <a:latin typeface="+mn-lt"/>
              </a:rPr>
              <a:t>Tapaturmat</a:t>
            </a:r>
          </a:p>
          <a:p>
            <a:r>
              <a:rPr lang="fi-FI" sz="1800">
                <a:latin typeface="+mn-lt"/>
              </a:rPr>
              <a:t>Vaikea muistaa asioita, muuttaa käsitystä ajasta ja tilasta</a:t>
            </a:r>
          </a:p>
          <a:p>
            <a:r>
              <a:rPr lang="fi-FI" sz="1800">
                <a:latin typeface="+mn-lt"/>
              </a:rPr>
              <a:t>Suun kuivumista</a:t>
            </a:r>
          </a:p>
          <a:p>
            <a:r>
              <a:rPr lang="fi-FI" sz="1800">
                <a:latin typeface="+mn-lt"/>
              </a:rPr>
              <a:t>Motorisen toiminnan häiriöitä</a:t>
            </a:r>
          </a:p>
          <a:p>
            <a:r>
              <a:rPr lang="fi-FI" sz="1800">
                <a:latin typeface="+mn-lt"/>
              </a:rPr>
              <a:t>Pulssin lyöntitiheyden kiihtyminen</a:t>
            </a:r>
          </a:p>
          <a:p>
            <a:r>
              <a:rPr lang="fi-FI" sz="1800">
                <a:latin typeface="+mn-lt"/>
              </a:rPr>
              <a:t>Pahoinvointi</a:t>
            </a:r>
          </a:p>
          <a:p>
            <a:r>
              <a:rPr lang="fi-FI" sz="1800">
                <a:latin typeface="+mn-lt"/>
              </a:rPr>
              <a:t>Heikentää palauttavan unen laatua, väsyttää</a:t>
            </a:r>
          </a:p>
          <a:p>
            <a:r>
              <a:rPr lang="fi-FI" sz="1800" err="1">
                <a:latin typeface="+mn-lt"/>
              </a:rPr>
              <a:t>Sisäänpäinkääntyneisyys</a:t>
            </a:r>
            <a:r>
              <a:rPr lang="fi-FI" sz="1800">
                <a:latin typeface="+mn-lt"/>
              </a:rPr>
              <a:t>, ”jumitus”, ei pysty liikkumaan</a:t>
            </a:r>
          </a:p>
          <a:p>
            <a:r>
              <a:rPr lang="fi-FI" sz="1800">
                <a:latin typeface="+mn-lt"/>
              </a:rPr>
              <a:t>Voimistaa olemassa olevaa mielentilaa, aistit herkistyvät </a:t>
            </a:r>
            <a:br>
              <a:rPr lang="fi-FI" sz="1800">
                <a:latin typeface="+mn-lt"/>
              </a:rPr>
            </a:br>
            <a:r>
              <a:rPr lang="fi-FI" sz="1800">
                <a:latin typeface="+mn-lt"/>
                <a:sym typeface="Wingdings" panose="05000000000000000000" pitchFamily="2" charset="2"/>
              </a:rPr>
              <a:t>   </a:t>
            </a:r>
            <a:r>
              <a:rPr lang="fi-FI" sz="1800">
                <a:latin typeface="+mn-lt"/>
              </a:rPr>
              <a:t>Voi pahentaa taustalla olevan ongelman kokemusta</a:t>
            </a:r>
          </a:p>
          <a:p>
            <a:pPr marL="0" indent="0">
              <a:buNone/>
            </a:pPr>
            <a:endParaRPr lang="fi-FI" sz="1600">
              <a:latin typeface="+mj-lt"/>
            </a:endParaRPr>
          </a:p>
          <a:p>
            <a:pPr marL="0" indent="0">
              <a:buNone/>
            </a:pPr>
            <a:endParaRPr lang="fi-FI" sz="1400">
              <a:latin typeface="+mj-lt"/>
            </a:endParaRPr>
          </a:p>
        </p:txBody>
      </p:sp>
    </p:spTree>
    <p:extLst>
      <p:ext uri="{BB962C8B-B14F-4D97-AF65-F5344CB8AC3E}">
        <p14:creationId xmlns:p14="http://schemas.microsoft.com/office/powerpoint/2010/main" val="233782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F752D0-1357-4E0F-BCDC-D0FF085FB632}"/>
              </a:ext>
            </a:extLst>
          </p:cNvPr>
          <p:cNvSpPr>
            <a:spLocks noGrp="1"/>
          </p:cNvSpPr>
          <p:nvPr>
            <p:ph type="ctrTitle" idx="4294967295"/>
          </p:nvPr>
        </p:nvSpPr>
        <p:spPr>
          <a:xfrm>
            <a:off x="570059" y="1373322"/>
            <a:ext cx="6903126" cy="915954"/>
          </a:xfrm>
          <a:prstGeom prst="rect">
            <a:avLst/>
          </a:prstGeom>
        </p:spPr>
        <p:txBody>
          <a:bodyPr/>
          <a:lstStyle/>
          <a:p>
            <a:r>
              <a:rPr lang="fi-FI">
                <a:latin typeface="+mn-lt"/>
              </a:rPr>
              <a:t>Lääkekannabis</a:t>
            </a:r>
          </a:p>
        </p:txBody>
      </p:sp>
      <p:sp>
        <p:nvSpPr>
          <p:cNvPr id="3" name="Alaotsikko 2">
            <a:extLst>
              <a:ext uri="{FF2B5EF4-FFF2-40B4-BE49-F238E27FC236}">
                <a16:creationId xmlns:a16="http://schemas.microsoft.com/office/drawing/2014/main" id="{03009DE1-E7D5-4DE8-8A69-94B6186AE83A}"/>
              </a:ext>
            </a:extLst>
          </p:cNvPr>
          <p:cNvSpPr>
            <a:spLocks noGrp="1"/>
          </p:cNvSpPr>
          <p:nvPr>
            <p:ph type="subTitle" idx="1"/>
          </p:nvPr>
        </p:nvSpPr>
        <p:spPr>
          <a:xfrm>
            <a:off x="1934512" y="2375722"/>
            <a:ext cx="6461629" cy="4617114"/>
          </a:xfrm>
        </p:spPr>
        <p:txBody>
          <a:bodyPr anchor="t"/>
          <a:lstStyle/>
          <a:p>
            <a:pPr marL="342900" indent="-342900">
              <a:buFont typeface="Arial" panose="020B0604020202020204" pitchFamily="34" charset="0"/>
              <a:buChar char="•"/>
            </a:pPr>
            <a:r>
              <a:rPr lang="fi-FI" sz="2000" dirty="0">
                <a:latin typeface="+mn-lt"/>
              </a:rPr>
              <a:t>Itse kasvatettu tai katukaupasta ostettu kannabis eroaa vaikutuksiltaan ja laadultaan lääkekannabisvalmisteista, eikä sovellu itsehoitolääkkeeksi.</a:t>
            </a:r>
          </a:p>
          <a:p>
            <a:pPr marL="342900" indent="-342900">
              <a:buFont typeface="Arial" panose="020B0604020202020204" pitchFamily="34" charset="0"/>
              <a:buChar char="•"/>
            </a:pPr>
            <a:r>
              <a:rPr lang="fi-FI" sz="2000" dirty="0">
                <a:latin typeface="+mn-lt"/>
              </a:rPr>
              <a:t>Maailmalla tutkijat ovat löytäneet todisteita siitä, että osa kannabiskasvin ainesosista voi lieventää mm. epilepsian oireita sekä auttaa </a:t>
            </a:r>
            <a:r>
              <a:rPr lang="fi-FI" sz="2000" dirty="0" err="1">
                <a:latin typeface="+mn-lt"/>
              </a:rPr>
              <a:t>MS-taudin</a:t>
            </a:r>
            <a:r>
              <a:rPr lang="fi-FI" sz="2000" dirty="0">
                <a:latin typeface="+mn-lt"/>
              </a:rPr>
              <a:t> lihasjäykkyyksien hoidossa. </a:t>
            </a:r>
          </a:p>
          <a:p>
            <a:pPr marL="342900" indent="-342900">
              <a:buFont typeface="Arial" panose="020B0604020202020204" pitchFamily="34" charset="0"/>
              <a:buChar char="•"/>
            </a:pPr>
            <a:r>
              <a:rPr lang="fi-FI" sz="2000" dirty="0">
                <a:latin typeface="+mn-lt"/>
              </a:rPr>
              <a:t>Kannabiksen lääkinnällisiä vaikutuksia tutkitaan edelleen</a:t>
            </a:r>
            <a:r>
              <a:rPr lang="fi-FI" sz="2000" b="1" dirty="0">
                <a:latin typeface="+mn-lt"/>
              </a:rPr>
              <a:t>.</a:t>
            </a:r>
          </a:p>
          <a:p>
            <a:endParaRPr lang="fi-FI"/>
          </a:p>
        </p:txBody>
      </p:sp>
      <p:sp>
        <p:nvSpPr>
          <p:cNvPr id="6" name="Ellipsi 5">
            <a:extLst>
              <a:ext uri="{FF2B5EF4-FFF2-40B4-BE49-F238E27FC236}">
                <a16:creationId xmlns:a16="http://schemas.microsoft.com/office/drawing/2014/main" id="{83669BFD-CC77-4D4B-A208-DD93591E07CC}"/>
              </a:ext>
              <a:ext uri="{C183D7F6-B498-43B3-948B-1728B52AA6E4}">
                <adec:decorative xmlns:adec="http://schemas.microsoft.com/office/drawing/2017/decorative" val="1"/>
              </a:ext>
            </a:extLst>
          </p:cNvPr>
          <p:cNvSpPr/>
          <p:nvPr/>
        </p:nvSpPr>
        <p:spPr>
          <a:xfrm>
            <a:off x="625767" y="2347868"/>
            <a:ext cx="1156464" cy="1156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descr="Lääketiede">
            <a:extLst>
              <a:ext uri="{FF2B5EF4-FFF2-40B4-BE49-F238E27FC236}">
                <a16:creationId xmlns:a16="http://schemas.microsoft.com/office/drawing/2014/main" id="{D3C8EB93-617F-485F-AD32-F072E3C373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621" y="2375722"/>
            <a:ext cx="1100756" cy="1100756"/>
          </a:xfrm>
          <a:prstGeom prst="rect">
            <a:avLst/>
          </a:prstGeom>
        </p:spPr>
      </p:pic>
      <p:sp>
        <p:nvSpPr>
          <p:cNvPr id="10" name="Ellipsi 9">
            <a:extLst>
              <a:ext uri="{FF2B5EF4-FFF2-40B4-BE49-F238E27FC236}">
                <a16:creationId xmlns:a16="http://schemas.microsoft.com/office/drawing/2014/main" id="{529D5626-64FA-4FC1-826A-64513048D27C}"/>
              </a:ext>
              <a:ext uri="{C183D7F6-B498-43B3-948B-1728B52AA6E4}">
                <adec:decorative xmlns:adec="http://schemas.microsoft.com/office/drawing/2017/decorative" val="1"/>
              </a:ext>
            </a:extLst>
          </p:cNvPr>
          <p:cNvSpPr/>
          <p:nvPr/>
        </p:nvSpPr>
        <p:spPr>
          <a:xfrm>
            <a:off x="625767" y="3632677"/>
            <a:ext cx="1156464" cy="1156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descr="Pipetti">
            <a:extLst>
              <a:ext uri="{FF2B5EF4-FFF2-40B4-BE49-F238E27FC236}">
                <a16:creationId xmlns:a16="http://schemas.microsoft.com/office/drawing/2014/main" id="{040F949D-9C4B-46E1-A221-08AA2D4EA5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1415" y="3731401"/>
            <a:ext cx="952253" cy="952253"/>
          </a:xfrm>
          <a:prstGeom prst="rect">
            <a:avLst/>
          </a:prstGeom>
        </p:spPr>
      </p:pic>
    </p:spTree>
    <p:extLst>
      <p:ext uri="{BB962C8B-B14F-4D97-AF65-F5344CB8AC3E}">
        <p14:creationId xmlns:p14="http://schemas.microsoft.com/office/powerpoint/2010/main" val="3889496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F752D0-1357-4E0F-BCDC-D0FF085FB632}"/>
              </a:ext>
            </a:extLst>
          </p:cNvPr>
          <p:cNvSpPr>
            <a:spLocks noGrp="1"/>
          </p:cNvSpPr>
          <p:nvPr>
            <p:ph type="ctrTitle" idx="4294967295"/>
          </p:nvPr>
        </p:nvSpPr>
        <p:spPr>
          <a:xfrm>
            <a:off x="420911" y="745107"/>
            <a:ext cx="6903126" cy="915954"/>
          </a:xfrm>
          <a:prstGeom prst="rect">
            <a:avLst/>
          </a:prstGeom>
        </p:spPr>
        <p:txBody>
          <a:bodyPr/>
          <a:lstStyle/>
          <a:p>
            <a:r>
              <a:rPr lang="fi-FI">
                <a:latin typeface="+mn-lt"/>
              </a:rPr>
              <a:t>Lääkekannabis Suomessa</a:t>
            </a:r>
          </a:p>
        </p:txBody>
      </p:sp>
      <p:sp>
        <p:nvSpPr>
          <p:cNvPr id="3" name="Alaotsikko 2">
            <a:extLst>
              <a:ext uri="{FF2B5EF4-FFF2-40B4-BE49-F238E27FC236}">
                <a16:creationId xmlns:a16="http://schemas.microsoft.com/office/drawing/2014/main" id="{03009DE1-E7D5-4DE8-8A69-94B6186AE83A}"/>
              </a:ext>
            </a:extLst>
          </p:cNvPr>
          <p:cNvSpPr>
            <a:spLocks noGrp="1"/>
          </p:cNvSpPr>
          <p:nvPr>
            <p:ph type="subTitle" idx="1"/>
          </p:nvPr>
        </p:nvSpPr>
        <p:spPr>
          <a:xfrm>
            <a:off x="2109721" y="1661061"/>
            <a:ext cx="6613368" cy="4802130"/>
          </a:xfrm>
        </p:spPr>
        <p:txBody>
          <a:bodyPr/>
          <a:lstStyle/>
          <a:p>
            <a:pPr marL="342900" indent="-342900">
              <a:buFont typeface="Arial" panose="020B0604020202020204" pitchFamily="34" charset="0"/>
              <a:buChar char="•"/>
            </a:pPr>
            <a:r>
              <a:rPr lang="fi-FI" sz="2000">
                <a:latin typeface="+mn-lt"/>
              </a:rPr>
              <a:t>Kuten muidenkin uusien lääkkeiden tai hoitomuotojen kohdalla, halutaan varmistua siitä, että uudella käyttöönotettavalla lääkkeellä todella on tehoa, ja tiedetään, miten sitä pitää annostella ja kenelle. </a:t>
            </a:r>
          </a:p>
          <a:p>
            <a:pPr marL="342900" indent="-342900">
              <a:buFont typeface="Arial" panose="020B0604020202020204" pitchFamily="34" charset="0"/>
              <a:buChar char="•"/>
            </a:pPr>
            <a:r>
              <a:rPr lang="fi-FI" sz="2000">
                <a:latin typeface="+mn-lt"/>
              </a:rPr>
              <a:t>Suomessa on tällä hetkellä käytössä viisi eri lääkekannabisvalmistetta. </a:t>
            </a:r>
          </a:p>
          <a:p>
            <a:pPr marL="342900" indent="-342900">
              <a:buFont typeface="Arial" panose="020B0604020202020204" pitchFamily="34" charset="0"/>
              <a:buChar char="•"/>
            </a:pPr>
            <a:r>
              <a:rPr lang="fi-FI" sz="2000">
                <a:latin typeface="+mn-lt"/>
              </a:rPr>
              <a:t>Valmisteita ei määrätä lääkkeeksi kovin kevyin perustein, vaan vasta mikäli muut mahdolliset hoitomuodot osoittautuvat tehottomaksi. Reseptin saaminen on näin ollen vaikeaa.</a:t>
            </a:r>
          </a:p>
          <a:p>
            <a:pPr marL="342900" indent="-342900">
              <a:buFont typeface="Arial" panose="020B0604020202020204" pitchFamily="34" charset="0"/>
              <a:buChar char="•"/>
            </a:pPr>
            <a:r>
              <a:rPr lang="fi-FI" sz="2000">
                <a:latin typeface="+mn-lt"/>
              </a:rPr>
              <a:t>Kannabishoidon piirissä on Suomessa muutama sata potilasta. Lääkekannabista saa suusuihkeina, kapseleina, rouheina tai silmätippoina. Lääkettä voidaan määrätä korkeintaan vuodeksi kerrallaan. </a:t>
            </a:r>
          </a:p>
          <a:p>
            <a:pPr marL="342900" indent="-342900">
              <a:buFont typeface="Arial" panose="020B0604020202020204" pitchFamily="34" charset="0"/>
              <a:buChar char="•"/>
            </a:pPr>
            <a:endParaRPr lang="fi-FI" sz="1800">
              <a:latin typeface="+mj-lt"/>
            </a:endParaRPr>
          </a:p>
          <a:p>
            <a:endParaRPr lang="fi-FI" sz="1800">
              <a:latin typeface="+mj-lt"/>
            </a:endParaRPr>
          </a:p>
          <a:p>
            <a:endParaRPr lang="fi-FI" sz="1800">
              <a:latin typeface="+mj-lt"/>
            </a:endParaRPr>
          </a:p>
        </p:txBody>
      </p:sp>
      <p:sp>
        <p:nvSpPr>
          <p:cNvPr id="8" name="Ellipsi 7">
            <a:extLst>
              <a:ext uri="{FF2B5EF4-FFF2-40B4-BE49-F238E27FC236}">
                <a16:creationId xmlns:a16="http://schemas.microsoft.com/office/drawing/2014/main" id="{78E391E3-3E01-4C80-87EC-035691521851}"/>
              </a:ext>
              <a:ext uri="{C183D7F6-B498-43B3-948B-1728B52AA6E4}">
                <adec:decorative xmlns:adec="http://schemas.microsoft.com/office/drawing/2017/decorative" val="1"/>
              </a:ext>
            </a:extLst>
          </p:cNvPr>
          <p:cNvSpPr/>
          <p:nvPr/>
        </p:nvSpPr>
        <p:spPr>
          <a:xfrm>
            <a:off x="420911" y="1730643"/>
            <a:ext cx="1429687" cy="1429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Ellipsi 9">
            <a:extLst>
              <a:ext uri="{FF2B5EF4-FFF2-40B4-BE49-F238E27FC236}">
                <a16:creationId xmlns:a16="http://schemas.microsoft.com/office/drawing/2014/main" id="{FE57F771-8E5E-456D-A237-4CB06BE18EB9}"/>
              </a:ext>
              <a:ext uri="{C183D7F6-B498-43B3-948B-1728B52AA6E4}">
                <adec:decorative xmlns:adec="http://schemas.microsoft.com/office/drawing/2017/decorative" val="1"/>
              </a:ext>
            </a:extLst>
          </p:cNvPr>
          <p:cNvSpPr/>
          <p:nvPr/>
        </p:nvSpPr>
        <p:spPr>
          <a:xfrm>
            <a:off x="400050" y="3474595"/>
            <a:ext cx="1429687" cy="14296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1" name="Ryhmä 10">
            <a:extLst>
              <a:ext uri="{FF2B5EF4-FFF2-40B4-BE49-F238E27FC236}">
                <a16:creationId xmlns:a16="http://schemas.microsoft.com/office/drawing/2014/main" id="{510B711C-D615-4E9C-A5A6-C0F38ED3F3E1}"/>
              </a:ext>
              <a:ext uri="{C183D7F6-B498-43B3-948B-1728B52AA6E4}">
                <adec:decorative xmlns:adec="http://schemas.microsoft.com/office/drawing/2017/decorative" val="1"/>
              </a:ext>
            </a:extLst>
          </p:cNvPr>
          <p:cNvGrpSpPr/>
          <p:nvPr/>
        </p:nvGrpSpPr>
        <p:grpSpPr>
          <a:xfrm>
            <a:off x="540042" y="1864768"/>
            <a:ext cx="1265738" cy="2981783"/>
            <a:chOff x="487990" y="2339463"/>
            <a:chExt cx="1265738" cy="2981783"/>
          </a:xfrm>
        </p:grpSpPr>
        <p:pic>
          <p:nvPicPr>
            <p:cNvPr id="12" name="Kuva 11" descr="Ambulanssi">
              <a:extLst>
                <a:ext uri="{FF2B5EF4-FFF2-40B4-BE49-F238E27FC236}">
                  <a16:creationId xmlns:a16="http://schemas.microsoft.com/office/drawing/2014/main" id="{F8E736B3-96FB-428B-B110-1770270FC3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990" y="4055508"/>
              <a:ext cx="1265738" cy="1265738"/>
            </a:xfrm>
            <a:prstGeom prst="rect">
              <a:avLst/>
            </a:prstGeom>
          </p:spPr>
        </p:pic>
        <p:pic>
          <p:nvPicPr>
            <p:cNvPr id="13" name="Kuva 12" descr="Lääke">
              <a:extLst>
                <a:ext uri="{FF2B5EF4-FFF2-40B4-BE49-F238E27FC236}">
                  <a16:creationId xmlns:a16="http://schemas.microsoft.com/office/drawing/2014/main" id="{FFE04D06-5DE0-419C-81DD-2B4A97CE0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092" y="2339463"/>
              <a:ext cx="1123534" cy="1123534"/>
            </a:xfrm>
            <a:prstGeom prst="rect">
              <a:avLst/>
            </a:prstGeom>
          </p:spPr>
        </p:pic>
      </p:grpSp>
    </p:spTree>
    <p:extLst>
      <p:ext uri="{BB962C8B-B14F-4D97-AF65-F5344CB8AC3E}">
        <p14:creationId xmlns:p14="http://schemas.microsoft.com/office/powerpoint/2010/main" val="363045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F752D0-1357-4E0F-BCDC-D0FF085FB632}"/>
              </a:ext>
            </a:extLst>
          </p:cNvPr>
          <p:cNvSpPr>
            <a:spLocks noGrp="1"/>
          </p:cNvSpPr>
          <p:nvPr>
            <p:ph type="ctrTitle" idx="4294967295"/>
          </p:nvPr>
        </p:nvSpPr>
        <p:spPr>
          <a:xfrm>
            <a:off x="473425" y="1412741"/>
            <a:ext cx="9219272" cy="1727307"/>
          </a:xfrm>
          <a:prstGeom prst="rect">
            <a:avLst/>
          </a:prstGeom>
        </p:spPr>
        <p:txBody>
          <a:bodyPr/>
          <a:lstStyle/>
          <a:p>
            <a:r>
              <a:rPr lang="fi-FI">
                <a:latin typeface="+mn-lt"/>
              </a:rPr>
              <a:t>Lääkekannabiksen päihdyttävyys</a:t>
            </a:r>
          </a:p>
        </p:txBody>
      </p:sp>
      <p:sp>
        <p:nvSpPr>
          <p:cNvPr id="3" name="Alaotsikko 2">
            <a:extLst>
              <a:ext uri="{FF2B5EF4-FFF2-40B4-BE49-F238E27FC236}">
                <a16:creationId xmlns:a16="http://schemas.microsoft.com/office/drawing/2014/main" id="{03009DE1-E7D5-4DE8-8A69-94B6186AE83A}"/>
              </a:ext>
            </a:extLst>
          </p:cNvPr>
          <p:cNvSpPr>
            <a:spLocks noGrp="1"/>
          </p:cNvSpPr>
          <p:nvPr>
            <p:ph type="subTitle" idx="1"/>
          </p:nvPr>
        </p:nvSpPr>
        <p:spPr>
          <a:xfrm>
            <a:off x="502000" y="2222141"/>
            <a:ext cx="7032276" cy="1835814"/>
          </a:xfrm>
        </p:spPr>
        <p:txBody>
          <a:bodyPr/>
          <a:lstStyle/>
          <a:p>
            <a:pPr fontAlgn="base"/>
            <a:r>
              <a:rPr lang="fi-FI" i="1">
                <a:latin typeface="+mn-lt"/>
              </a:rPr>
              <a:t>”Hamppukasvissa esiintyy </a:t>
            </a:r>
            <a:r>
              <a:rPr lang="fi-FI" i="1" err="1">
                <a:latin typeface="+mn-lt"/>
              </a:rPr>
              <a:t>THC:n</a:t>
            </a:r>
            <a:r>
              <a:rPr lang="fi-FI" i="1">
                <a:latin typeface="+mn-lt"/>
              </a:rPr>
              <a:t> ja </a:t>
            </a:r>
            <a:r>
              <a:rPr lang="fi-FI" i="1" err="1">
                <a:latin typeface="+mn-lt"/>
              </a:rPr>
              <a:t>CBD:n</a:t>
            </a:r>
            <a:r>
              <a:rPr lang="fi-FI" i="1">
                <a:latin typeface="+mn-lt"/>
              </a:rPr>
              <a:t> lisäksi yli sata muuta kannabinoideiksi kutsuttua yhdistettä, joilla saattaa olla lääkinnällisiä vaikutuksia. Niitä on kuitenkin tutkittu vasta hyvin vähän.</a:t>
            </a:r>
            <a:endParaRPr lang="fi-FI" i="1">
              <a:latin typeface="+mj-lt"/>
            </a:endParaRPr>
          </a:p>
        </p:txBody>
      </p:sp>
      <p:sp>
        <p:nvSpPr>
          <p:cNvPr id="4" name="Suorakulmio 3">
            <a:extLst>
              <a:ext uri="{FF2B5EF4-FFF2-40B4-BE49-F238E27FC236}">
                <a16:creationId xmlns:a16="http://schemas.microsoft.com/office/drawing/2014/main" id="{1F3E3054-2C3A-4FE8-BB3D-5C90187BC75C}"/>
              </a:ext>
            </a:extLst>
          </p:cNvPr>
          <p:cNvSpPr/>
          <p:nvPr/>
        </p:nvSpPr>
        <p:spPr>
          <a:xfrm>
            <a:off x="492475" y="3781201"/>
            <a:ext cx="6813200" cy="1877437"/>
          </a:xfrm>
          <a:prstGeom prst="rect">
            <a:avLst/>
          </a:prstGeom>
        </p:spPr>
        <p:txBody>
          <a:bodyPr wrap="square">
            <a:spAutoFit/>
          </a:bodyPr>
          <a:lstStyle/>
          <a:p>
            <a:pPr fontAlgn="base"/>
            <a:r>
              <a:rPr lang="fi-FI" sz="2400" i="1"/>
              <a:t>Vaikka lääkekannabis voi sisältää runsaasti </a:t>
            </a:r>
            <a:r>
              <a:rPr lang="fi-FI" sz="2400" i="1" err="1"/>
              <a:t>THC:tä</a:t>
            </a:r>
            <a:r>
              <a:rPr lang="fi-FI" sz="2400" i="1"/>
              <a:t>, sitä ei ole tarkoitettu päihdekäyttöön. Kun potilas noudattaa lääkärin määräämää annostusta, aineella ei ole merkittävää päihdevaikutusta.”</a:t>
            </a:r>
          </a:p>
          <a:p>
            <a:r>
              <a:rPr lang="fi-FI" sz="2000"/>
              <a:t>(YLE)</a:t>
            </a:r>
          </a:p>
        </p:txBody>
      </p:sp>
    </p:spTree>
    <p:extLst>
      <p:ext uri="{BB962C8B-B14F-4D97-AF65-F5344CB8AC3E}">
        <p14:creationId xmlns:p14="http://schemas.microsoft.com/office/powerpoint/2010/main" val="2593966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035F13F4-7BB9-454F-BAA6-4D40154F07CC}"/>
              </a:ext>
            </a:extLst>
          </p:cNvPr>
          <p:cNvSpPr>
            <a:spLocks noGrp="1"/>
          </p:cNvSpPr>
          <p:nvPr>
            <p:ph type="subTitle" idx="13"/>
          </p:nvPr>
        </p:nvSpPr>
        <p:spPr>
          <a:xfrm>
            <a:off x="2107477" y="1583603"/>
            <a:ext cx="6140407" cy="4683899"/>
          </a:xfrm>
        </p:spPr>
        <p:txBody>
          <a:bodyPr anchor="t"/>
          <a:lstStyle/>
          <a:p>
            <a:pPr marL="342900" indent="-342900">
              <a:buFont typeface="Arial" panose="020B0604020202020204" pitchFamily="34" charset="0"/>
              <a:buChar char="•"/>
            </a:pPr>
            <a:r>
              <a:rPr lang="fi-FI" sz="2200">
                <a:latin typeface="+mn-lt"/>
              </a:rPr>
              <a:t>Suomessa huumausaineen tuotanto, valmistus, tuonti, vienti, kuljetus, kauttakuljetus, jakelu, kauppa, käsittely, hallussapito ja käyttö on kielletty. </a:t>
            </a:r>
            <a:endParaRPr lang="fi-FI" sz="2200"/>
          </a:p>
          <a:p>
            <a:pPr marL="342900" indent="-342900">
              <a:buFont typeface="Arial" panose="020B0604020202020204" pitchFamily="34" charset="0"/>
              <a:buChar char="•"/>
            </a:pPr>
            <a:r>
              <a:rPr lang="fi-FI" sz="2200">
                <a:latin typeface="+mn-lt"/>
              </a:rPr>
              <a:t>Päihdekäyttöön tarkoitettu kannabis on näinollen luokiteltu laittomaksi huumausaineeksi.</a:t>
            </a:r>
            <a:endParaRPr lang="fi-FI" sz="2200">
              <a:latin typeface="+mn-lt"/>
              <a:cs typeface="Calibri"/>
            </a:endParaRPr>
          </a:p>
          <a:p>
            <a:pPr marL="342900" indent="-342900">
              <a:buFont typeface="Arial" panose="020B0604020202020204" pitchFamily="34" charset="0"/>
              <a:buChar char="•"/>
            </a:pPr>
            <a:r>
              <a:rPr lang="fi-FI" sz="2200">
                <a:latin typeface="+mn-lt"/>
              </a:rPr>
              <a:t>Käyttörikos (</a:t>
            </a:r>
            <a:r>
              <a:rPr lang="fi-FI" sz="2200" err="1">
                <a:latin typeface="+mn-lt"/>
              </a:rPr>
              <a:t>max</a:t>
            </a:r>
            <a:r>
              <a:rPr lang="fi-FI" sz="2200">
                <a:latin typeface="+mn-lt"/>
              </a:rPr>
              <a:t> 6 kk) on lievin huumausainerikos, jota on esim. kannabiksen käyttö tai pienen määrän hallussapito.</a:t>
            </a:r>
            <a:endParaRPr lang="fi-FI" sz="2200">
              <a:latin typeface="+mn-lt"/>
              <a:cs typeface="Calibri"/>
            </a:endParaRPr>
          </a:p>
          <a:p>
            <a:pPr marL="342900" indent="-342900">
              <a:buFont typeface="Arial" panose="020B0604020202020204" pitchFamily="34" charset="0"/>
              <a:buChar char="•"/>
            </a:pPr>
            <a:r>
              <a:rPr lang="fi-FI" sz="2200">
                <a:latin typeface="+mn-lt"/>
              </a:rPr>
              <a:t>Huumausainerikos (</a:t>
            </a:r>
            <a:r>
              <a:rPr lang="fi-FI" sz="2200" err="1">
                <a:latin typeface="+mn-lt"/>
              </a:rPr>
              <a:t>max</a:t>
            </a:r>
            <a:r>
              <a:rPr lang="fi-FI" sz="2200">
                <a:latin typeface="+mn-lt"/>
              </a:rPr>
              <a:t> 2 v) voi seurata kannabiksen kasvattamisesta,  maahantuonnista tai antamisesta ilmaiseksi kaverille. </a:t>
            </a:r>
            <a:endParaRPr lang="fi-FI" sz="2200">
              <a:latin typeface="+mn-lt"/>
              <a:cs typeface="Calibri"/>
            </a:endParaRPr>
          </a:p>
          <a:p>
            <a:endParaRPr lang="fi-FI"/>
          </a:p>
        </p:txBody>
      </p:sp>
      <p:sp>
        <p:nvSpPr>
          <p:cNvPr id="3" name="Otsikko 2">
            <a:extLst>
              <a:ext uri="{FF2B5EF4-FFF2-40B4-BE49-F238E27FC236}">
                <a16:creationId xmlns:a16="http://schemas.microsoft.com/office/drawing/2014/main" id="{0B269451-C7EB-4A3D-BA71-5EA78F721B90}"/>
              </a:ext>
            </a:extLst>
          </p:cNvPr>
          <p:cNvSpPr>
            <a:spLocks noGrp="1"/>
          </p:cNvSpPr>
          <p:nvPr>
            <p:ph type="ctrTitle" idx="4294967295"/>
          </p:nvPr>
        </p:nvSpPr>
        <p:spPr>
          <a:xfrm>
            <a:off x="467492" y="744704"/>
            <a:ext cx="6140407" cy="915954"/>
          </a:xfrm>
          <a:prstGeom prst="rect">
            <a:avLst/>
          </a:prstGeom>
        </p:spPr>
        <p:txBody>
          <a:bodyPr/>
          <a:lstStyle/>
          <a:p>
            <a:r>
              <a:rPr lang="fi-FI" sz="3600">
                <a:latin typeface="+mn-lt"/>
              </a:rPr>
              <a:t>Huumausainelaki 373/2008</a:t>
            </a:r>
          </a:p>
        </p:txBody>
      </p:sp>
      <p:sp>
        <p:nvSpPr>
          <p:cNvPr id="4" name="Ellipsi 3">
            <a:extLst>
              <a:ext uri="{FF2B5EF4-FFF2-40B4-BE49-F238E27FC236}">
                <a16:creationId xmlns:a16="http://schemas.microsoft.com/office/drawing/2014/main" id="{21C5E476-3CE1-499B-A1B9-3A23E72CEA71}"/>
              </a:ext>
              <a:ext uri="{C183D7F6-B498-43B3-948B-1728B52AA6E4}">
                <adec:decorative xmlns:adec="http://schemas.microsoft.com/office/drawing/2017/decorative" val="1"/>
              </a:ext>
            </a:extLst>
          </p:cNvPr>
          <p:cNvSpPr/>
          <p:nvPr/>
        </p:nvSpPr>
        <p:spPr>
          <a:xfrm>
            <a:off x="591317" y="1583603"/>
            <a:ext cx="1521548" cy="1521548"/>
          </a:xfrm>
          <a:prstGeom prst="ellipse">
            <a:avLst/>
          </a:prstGeom>
          <a:solidFill>
            <a:srgbClr val="37A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3C8C13FF-E4C1-4A48-AB91-69D6418FAF10}"/>
              </a:ext>
            </a:extLst>
          </p:cNvPr>
          <p:cNvSpPr txBox="1"/>
          <p:nvPr/>
        </p:nvSpPr>
        <p:spPr>
          <a:xfrm>
            <a:off x="899157" y="1473797"/>
            <a:ext cx="1552575" cy="1908215"/>
          </a:xfrm>
          <a:prstGeom prst="rect">
            <a:avLst/>
          </a:prstGeom>
          <a:noFill/>
        </p:spPr>
        <p:txBody>
          <a:bodyPr wrap="square" rtlCol="0">
            <a:spAutoFit/>
          </a:bodyPr>
          <a:lstStyle/>
          <a:p>
            <a:r>
              <a:rPr lang="fi-FI" sz="10000" b="1">
                <a:solidFill>
                  <a:schemeClr val="bg1"/>
                </a:solidFill>
                <a:latin typeface="Acumin Pro Condensed Black" panose="020B0906020202020204" pitchFamily="34" charset="0"/>
              </a:rPr>
              <a:t>§</a:t>
            </a:r>
          </a:p>
          <a:p>
            <a:endParaRPr lang="fi-FI"/>
          </a:p>
        </p:txBody>
      </p:sp>
    </p:spTree>
    <p:extLst>
      <p:ext uri="{BB962C8B-B14F-4D97-AF65-F5344CB8AC3E}">
        <p14:creationId xmlns:p14="http://schemas.microsoft.com/office/powerpoint/2010/main" val="4165742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6E568267-6190-4D00-AFA7-B80DAF9CE07D}"/>
              </a:ext>
            </a:extLst>
          </p:cNvPr>
          <p:cNvSpPr txBox="1">
            <a:spLocks noGrp="1"/>
          </p:cNvSpPr>
          <p:nvPr>
            <p:ph type="title" idx="4294967295"/>
          </p:nvPr>
        </p:nvSpPr>
        <p:spPr>
          <a:xfrm>
            <a:off x="3746998" y="862125"/>
            <a:ext cx="5397002" cy="9159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200" b="1" i="0" u="none" strike="noStrike" kern="1200" cap="none" spc="0" normalizeH="0" baseline="0" noProof="0">
                <a:ln>
                  <a:noFill/>
                </a:ln>
                <a:solidFill>
                  <a:schemeClr val="tx1"/>
                </a:solidFill>
                <a:effectLst/>
                <a:uLnTx/>
                <a:uFillTx/>
                <a:latin typeface="+mn-lt"/>
                <a:ea typeface="+mj-ea"/>
                <a:cs typeface="+mj-cs"/>
              </a:rPr>
              <a:t>Kannabiksen käyttö, kasvatus ja myynti on kielletty</a:t>
            </a:r>
          </a:p>
        </p:txBody>
      </p:sp>
      <p:sp>
        <p:nvSpPr>
          <p:cNvPr id="4" name="Alaotsikko 2">
            <a:extLst>
              <a:ext uri="{FF2B5EF4-FFF2-40B4-BE49-F238E27FC236}">
                <a16:creationId xmlns:a16="http://schemas.microsoft.com/office/drawing/2014/main" id="{9B3ED412-6AB3-4157-A92F-79BC55A7018B}"/>
              </a:ext>
            </a:extLst>
          </p:cNvPr>
          <p:cNvSpPr txBox="1">
            <a:spLocks/>
          </p:cNvSpPr>
          <p:nvPr/>
        </p:nvSpPr>
        <p:spPr>
          <a:xfrm>
            <a:off x="3746998" y="1964118"/>
            <a:ext cx="5168402" cy="489388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dirty="0"/>
              <a:t>Ensimmäisestä käyttörikoksesta seuraa yleisesti sakkorangaistus, josta jää merkintä poliisiasiain tietojärjestelmään. Eri alueiden menettelytavoissa voi olla eroja.</a:t>
            </a:r>
          </a:p>
          <a:p>
            <a:r>
              <a:rPr lang="fi-FI" sz="1800" dirty="0"/>
              <a:t>Huumeiden käytöstä ensi kertaa kiinni jääneille 15–17-vuotiaille nuorille tulisi järjestää puhuttelutilaisuus poliisin toimesta, toisella kerralla syyttäjän toimesta. Tämä on suositus, tilanteet arvioidaan tapauskohtaisesti.</a:t>
            </a:r>
            <a:endParaRPr lang="fi-FI" sz="1800" dirty="0">
              <a:cs typeface="Calibri"/>
            </a:endParaRPr>
          </a:p>
          <a:p>
            <a:r>
              <a:rPr lang="fi-FI" sz="1800" dirty="0"/>
              <a:t>Käyttörikoksesta jää aina merkintä poliisiasiain tietojärjestelmään, josta tiedot poistuvat 1-20 vuodessa, riippuen teon vakavuudesta. </a:t>
            </a:r>
            <a:endParaRPr lang="fi-FI" sz="1800" dirty="0">
              <a:cs typeface="Calibri"/>
            </a:endParaRPr>
          </a:p>
          <a:p>
            <a:pPr>
              <a:buFont typeface="Arial"/>
              <a:buChar char="•"/>
            </a:pPr>
            <a:r>
              <a:rPr lang="fi-FI" sz="1800" dirty="0">
                <a:sym typeface="Wingdings" panose="05000000000000000000" pitchFamily="2" charset="2"/>
              </a:rPr>
              <a:t></a:t>
            </a:r>
            <a:r>
              <a:rPr lang="fi-FI" sz="1800" dirty="0"/>
              <a:t>Nämä merkinnät voivat vaikuttaa opiskelu-, harjoittelu- tai työpaikkoihin.</a:t>
            </a:r>
            <a:endParaRPr lang="fi-FI" sz="1800" dirty="0">
              <a:cs typeface="Calibri" panose="020F0502020204030204"/>
            </a:endParaRPr>
          </a:p>
          <a:p>
            <a:r>
              <a:rPr lang="fi-FI" sz="1800" b="1" dirty="0"/>
              <a:t>Rikosrekisteriin </a:t>
            </a:r>
            <a:r>
              <a:rPr lang="fi-FI" sz="1800" dirty="0"/>
              <a:t>tulee merkintä silloin, jos henkilö tuomitaan muuhun rangaistukseen kuin sakkoon.</a:t>
            </a:r>
            <a:endParaRPr lang="fi-FI" sz="1800" dirty="0">
              <a:cs typeface="Calibri"/>
            </a:endParaRPr>
          </a:p>
        </p:txBody>
      </p:sp>
      <p:pic>
        <p:nvPicPr>
          <p:cNvPr id="2" name="Kuva 1" descr="Valokuva kahdesta Lego-ukosta. Toinen vetää toista ketjulla rotkosta.">
            <a:extLst>
              <a:ext uri="{FF2B5EF4-FFF2-40B4-BE49-F238E27FC236}">
                <a16:creationId xmlns:a16="http://schemas.microsoft.com/office/drawing/2014/main" id="{284D070F-2134-4F3F-B1BC-964CFB9F535A}"/>
              </a:ext>
            </a:extLst>
          </p:cNvPr>
          <p:cNvPicPr>
            <a:picLocks noChangeAspect="1"/>
          </p:cNvPicPr>
          <p:nvPr/>
        </p:nvPicPr>
        <p:blipFill rotWithShape="1">
          <a:blip r:embed="rId3">
            <a:extLst>
              <a:ext uri="{28A0092B-C50C-407E-A947-70E740481C1C}">
                <a14:useLocalDpi xmlns:a14="http://schemas.microsoft.com/office/drawing/2010/main" val="0"/>
              </a:ext>
            </a:extLst>
          </a:blip>
          <a:srcRect l="15728" r="9649"/>
          <a:stretch/>
        </p:blipFill>
        <p:spPr>
          <a:xfrm>
            <a:off x="-22187" y="0"/>
            <a:ext cx="3402696" cy="6858000"/>
          </a:xfrm>
          <a:prstGeom prst="rect">
            <a:avLst/>
          </a:prstGeom>
        </p:spPr>
      </p:pic>
      <p:pic>
        <p:nvPicPr>
          <p:cNvPr id="7" name="Kuva 6" descr="EHYT Bueno&#10;">
            <a:extLst>
              <a:ext uri="{FF2B5EF4-FFF2-40B4-BE49-F238E27FC236}">
                <a16:creationId xmlns:a16="http://schemas.microsoft.com/office/drawing/2014/main" id="{68ECEF4C-6B69-4396-A637-272F89C1E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20" y="119544"/>
            <a:ext cx="1556502" cy="743359"/>
          </a:xfrm>
          <a:prstGeom prst="rect">
            <a:avLst/>
          </a:prstGeom>
        </p:spPr>
      </p:pic>
    </p:spTree>
    <p:extLst>
      <p:ext uri="{BB962C8B-B14F-4D97-AF65-F5344CB8AC3E}">
        <p14:creationId xmlns:p14="http://schemas.microsoft.com/office/powerpoint/2010/main" val="3069860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E1959E-A95B-4674-B105-AA6101130A43}"/>
              </a:ext>
            </a:extLst>
          </p:cNvPr>
          <p:cNvSpPr>
            <a:spLocks noGrp="1"/>
          </p:cNvSpPr>
          <p:nvPr>
            <p:ph type="ctrTitle" idx="4294967295"/>
          </p:nvPr>
        </p:nvSpPr>
        <p:spPr>
          <a:xfrm>
            <a:off x="466163" y="921242"/>
            <a:ext cx="6903126" cy="915954"/>
          </a:xfrm>
          <a:prstGeom prst="rect">
            <a:avLst/>
          </a:prstGeom>
        </p:spPr>
        <p:txBody>
          <a:bodyPr/>
          <a:lstStyle/>
          <a:p>
            <a:r>
              <a:rPr lang="fi-FI">
                <a:latin typeface="+mn-lt"/>
              </a:rPr>
              <a:t>Mielikuvat kannabiksesta</a:t>
            </a:r>
          </a:p>
        </p:txBody>
      </p:sp>
      <p:sp>
        <p:nvSpPr>
          <p:cNvPr id="3" name="Alaotsikko 2">
            <a:extLst>
              <a:ext uri="{FF2B5EF4-FFF2-40B4-BE49-F238E27FC236}">
                <a16:creationId xmlns:a16="http://schemas.microsoft.com/office/drawing/2014/main" id="{0E5029EE-B0BC-4DC5-AFCF-CE1342DAC359}"/>
              </a:ext>
            </a:extLst>
          </p:cNvPr>
          <p:cNvSpPr>
            <a:spLocks noGrp="1"/>
          </p:cNvSpPr>
          <p:nvPr>
            <p:ph type="subTitle" idx="1"/>
          </p:nvPr>
        </p:nvSpPr>
        <p:spPr>
          <a:xfrm>
            <a:off x="2315503" y="2584607"/>
            <a:ext cx="6257559" cy="4617114"/>
          </a:xfrm>
        </p:spPr>
        <p:txBody>
          <a:bodyPr anchor="t"/>
          <a:lstStyle/>
          <a:p>
            <a:pPr marL="457200" indent="-457200">
              <a:buFont typeface="+mj-lt"/>
              <a:buAutoNum type="arabicPeriod"/>
            </a:pPr>
            <a:r>
              <a:rPr lang="fi-FI" sz="2200">
                <a:latin typeface="+mn-lt"/>
              </a:rPr>
              <a:t>Mistä nuoret saavat tietoa kannabiksesta tai näkevät kannabiksen käyttöä?</a:t>
            </a:r>
            <a:endParaRPr lang="fi-FI" sz="2200">
              <a:latin typeface="+mn-lt"/>
              <a:cs typeface="Calibri"/>
            </a:endParaRPr>
          </a:p>
          <a:p>
            <a:pPr marL="457200" indent="-457200">
              <a:buFont typeface="+mj-lt"/>
              <a:buAutoNum type="arabicPeriod"/>
            </a:pPr>
            <a:r>
              <a:rPr lang="fi-FI" sz="2200">
                <a:latin typeface="+mn-lt"/>
              </a:rPr>
              <a:t>Millaisia mielikuvia / viestejä media antaa kannabiksesta nuorelle?</a:t>
            </a:r>
            <a:endParaRPr lang="fi-FI" sz="2200">
              <a:latin typeface="+mn-lt"/>
              <a:cs typeface="Calibri"/>
            </a:endParaRPr>
          </a:p>
          <a:p>
            <a:pPr marL="457200" indent="-457200">
              <a:buFont typeface="+mj-lt"/>
              <a:buAutoNum type="arabicPeriod"/>
            </a:pPr>
            <a:r>
              <a:rPr lang="fi-FI" sz="2200">
                <a:latin typeface="+mn-lt"/>
              </a:rPr>
              <a:t>Miten somessa käytävä keskustelu kannabiksesta vaikuttaa nuoriin? Vai vaikuttaako?</a:t>
            </a:r>
            <a:endParaRPr lang="fi-FI" sz="2200">
              <a:latin typeface="+mn-lt"/>
              <a:cs typeface="Calibri"/>
            </a:endParaRPr>
          </a:p>
          <a:p>
            <a:pPr marL="457200" indent="-457200">
              <a:buFont typeface="+mj-lt"/>
              <a:buAutoNum type="arabicPeriod"/>
            </a:pPr>
            <a:r>
              <a:rPr lang="fi-FI" sz="2200">
                <a:latin typeface="+mn-lt"/>
              </a:rPr>
              <a:t>Mikä vaikuttaa eniten sinun suhtautumiseesi kannabista kohtaan? </a:t>
            </a:r>
            <a:endParaRPr lang="fi-FI" sz="2200">
              <a:latin typeface="+mn-lt"/>
              <a:cs typeface="Calibri"/>
            </a:endParaRPr>
          </a:p>
          <a:p>
            <a:pPr marL="457200" indent="-457200">
              <a:buFont typeface="+mj-lt"/>
              <a:buAutoNum type="arabicPeriod"/>
            </a:pPr>
            <a:r>
              <a:rPr lang="fi-FI" sz="2200">
                <a:latin typeface="+mn-lt"/>
              </a:rPr>
              <a:t>Kuinka yleistä kannabiksenkäyttö on Suomessa? </a:t>
            </a:r>
            <a:endParaRPr lang="fi-FI" sz="2200">
              <a:latin typeface="+mn-lt"/>
              <a:cs typeface="Calibri"/>
            </a:endParaRPr>
          </a:p>
          <a:p>
            <a:endParaRPr lang="fi-FI">
              <a:latin typeface="+mj-lt"/>
            </a:endParaRPr>
          </a:p>
          <a:p>
            <a:endParaRPr lang="fi-FI">
              <a:latin typeface="+mj-lt"/>
            </a:endParaRPr>
          </a:p>
          <a:p>
            <a:endParaRPr lang="fi-FI"/>
          </a:p>
        </p:txBody>
      </p:sp>
      <p:sp>
        <p:nvSpPr>
          <p:cNvPr id="5" name="Ellipsi 4">
            <a:extLst>
              <a:ext uri="{FF2B5EF4-FFF2-40B4-BE49-F238E27FC236}">
                <a16:creationId xmlns:a16="http://schemas.microsoft.com/office/drawing/2014/main" id="{71823825-C13C-4066-AF42-003CC0584F9C}"/>
              </a:ext>
              <a:ext uri="{C183D7F6-B498-43B3-948B-1728B52AA6E4}">
                <adec:decorative xmlns:adec="http://schemas.microsoft.com/office/drawing/2017/decorative" val="1"/>
              </a:ext>
            </a:extLst>
          </p:cNvPr>
          <p:cNvSpPr/>
          <p:nvPr/>
        </p:nvSpPr>
        <p:spPr>
          <a:xfrm>
            <a:off x="570938" y="1927547"/>
            <a:ext cx="1570698" cy="1570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pic>
        <p:nvPicPr>
          <p:cNvPr id="7" name="Kuva 6">
            <a:extLst>
              <a:ext uri="{FF2B5EF4-FFF2-40B4-BE49-F238E27FC236}">
                <a16:creationId xmlns:a16="http://schemas.microsoft.com/office/drawing/2014/main" id="{5D5ADDD4-53CF-44AF-9144-932B8EEF36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988" y="1982754"/>
            <a:ext cx="1452562" cy="1466137"/>
          </a:xfrm>
          <a:prstGeom prst="rect">
            <a:avLst/>
          </a:prstGeom>
        </p:spPr>
      </p:pic>
      <p:sp>
        <p:nvSpPr>
          <p:cNvPr id="8" name="Suorakulmio 7">
            <a:extLst>
              <a:ext uri="{FF2B5EF4-FFF2-40B4-BE49-F238E27FC236}">
                <a16:creationId xmlns:a16="http://schemas.microsoft.com/office/drawing/2014/main" id="{58E34AF5-A41D-46D5-9201-5A7D468D322C}"/>
              </a:ext>
            </a:extLst>
          </p:cNvPr>
          <p:cNvSpPr/>
          <p:nvPr/>
        </p:nvSpPr>
        <p:spPr>
          <a:xfrm>
            <a:off x="2315503" y="1891408"/>
            <a:ext cx="5552701" cy="584775"/>
          </a:xfrm>
          <a:prstGeom prst="rect">
            <a:avLst/>
          </a:prstGeom>
        </p:spPr>
        <p:txBody>
          <a:bodyPr wrap="square">
            <a:spAutoFit/>
          </a:bodyPr>
          <a:lstStyle/>
          <a:p>
            <a:r>
              <a:rPr lang="fi-FI" sz="3200" b="1"/>
              <a:t>Pohdi parisi kanssa:</a:t>
            </a:r>
          </a:p>
        </p:txBody>
      </p:sp>
    </p:spTree>
    <p:extLst>
      <p:ext uri="{BB962C8B-B14F-4D97-AF65-F5344CB8AC3E}">
        <p14:creationId xmlns:p14="http://schemas.microsoft.com/office/powerpoint/2010/main" val="29892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2E15721-A43C-4CBC-BBDC-3CC2679633AA}"/>
              </a:ext>
            </a:extLst>
          </p:cNvPr>
          <p:cNvSpPr txBox="1">
            <a:spLocks noGrp="1"/>
          </p:cNvSpPr>
          <p:nvPr>
            <p:ph type="title" idx="4294967295"/>
          </p:nvPr>
        </p:nvSpPr>
        <p:spPr>
          <a:xfrm>
            <a:off x="0" y="316551"/>
            <a:ext cx="914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a:ln>
                  <a:noFill/>
                </a:ln>
                <a:solidFill>
                  <a:schemeClr val="tx1"/>
                </a:solidFill>
                <a:effectLst/>
                <a:uLnTx/>
                <a:uFillTx/>
                <a:latin typeface="+mn-lt"/>
                <a:ea typeface="+mn-ea"/>
                <a:cs typeface="+mn-cs"/>
              </a:rPr>
              <a:t>Tilastoja: Nuorten kokeilut / käyttö</a:t>
            </a:r>
          </a:p>
        </p:txBody>
      </p:sp>
      <p:pic>
        <p:nvPicPr>
          <p:cNvPr id="2" name="Kuva 1" descr="Kokeillut marihuanaa tai kannabista ainakin kerran (%)&#10;Kouluterveyskysely, valtakunnalliset tulokset.&#10;Peruskoulu 8. ja 9. lk &#10;2000/2001 n. 10%.&#10;2019 alle 10%.&#10;&#10;Lukio 1. ja 2. vuosi &#10;2000/2001 n. 12%.&#10;2019 alle 12%.&#10;&#10;Ammattioppilaitokset &#10;2008/2009 n. 15%&#10;2019 n. 20%&#10;&#10;Valtaosa nuorista ei ole kokeillut tai käyttänyt kannabista. &#10;&#10;">
            <a:extLst>
              <a:ext uri="{FF2B5EF4-FFF2-40B4-BE49-F238E27FC236}">
                <a16:creationId xmlns:a16="http://schemas.microsoft.com/office/drawing/2014/main" id="{A02C171B-60A2-4BA5-A5CB-EBB3D086F2E3}"/>
              </a:ext>
            </a:extLst>
          </p:cNvPr>
          <p:cNvPicPr>
            <a:picLocks noChangeAspect="1"/>
          </p:cNvPicPr>
          <p:nvPr/>
        </p:nvPicPr>
        <p:blipFill rotWithShape="1">
          <a:blip r:embed="rId3"/>
          <a:srcRect t="13508"/>
          <a:stretch/>
        </p:blipFill>
        <p:spPr>
          <a:xfrm>
            <a:off x="0" y="1115534"/>
            <a:ext cx="9144000" cy="4760281"/>
          </a:xfrm>
          <a:prstGeom prst="rect">
            <a:avLst/>
          </a:prstGeom>
        </p:spPr>
      </p:pic>
      <p:sp>
        <p:nvSpPr>
          <p:cNvPr id="4" name="Tekstiruutu 3">
            <a:extLst>
              <a:ext uri="{FF2B5EF4-FFF2-40B4-BE49-F238E27FC236}">
                <a16:creationId xmlns:a16="http://schemas.microsoft.com/office/drawing/2014/main" id="{8DC47F6D-AC48-4429-A209-0B91A66D11A5}"/>
              </a:ext>
            </a:extLst>
          </p:cNvPr>
          <p:cNvSpPr txBox="1"/>
          <p:nvPr/>
        </p:nvSpPr>
        <p:spPr>
          <a:xfrm>
            <a:off x="156482" y="6406910"/>
            <a:ext cx="4637314" cy="338554"/>
          </a:xfrm>
          <a:prstGeom prst="rect">
            <a:avLst/>
          </a:prstGeom>
          <a:noFill/>
        </p:spPr>
        <p:txBody>
          <a:bodyPr wrap="square" rtlCol="0">
            <a:spAutoFit/>
          </a:bodyPr>
          <a:lstStyle/>
          <a:p>
            <a:r>
              <a:rPr lang="fi-FI" sz="1600" i="1"/>
              <a:t>Lähde: THL, Kouluterveyskysely (2019)</a:t>
            </a:r>
          </a:p>
        </p:txBody>
      </p:sp>
    </p:spTree>
    <p:extLst>
      <p:ext uri="{BB962C8B-B14F-4D97-AF65-F5344CB8AC3E}">
        <p14:creationId xmlns:p14="http://schemas.microsoft.com/office/powerpoint/2010/main" val="1794163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C35FB4B-4345-42FA-92C3-E60CE89098CF}"/>
              </a:ext>
            </a:extLst>
          </p:cNvPr>
          <p:cNvSpPr txBox="1">
            <a:spLocks noGrp="1"/>
          </p:cNvSpPr>
          <p:nvPr>
            <p:ph type="title" idx="4294967295"/>
          </p:nvPr>
        </p:nvSpPr>
        <p:spPr>
          <a:xfrm>
            <a:off x="0" y="371482"/>
            <a:ext cx="914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a:ln>
                  <a:noFill/>
                </a:ln>
                <a:solidFill>
                  <a:schemeClr val="tx1"/>
                </a:solidFill>
                <a:effectLst/>
                <a:uLnTx/>
                <a:uFillTx/>
                <a:latin typeface="+mn-lt"/>
                <a:ea typeface="+mn-ea"/>
                <a:cs typeface="+mn-cs"/>
              </a:rPr>
              <a:t>Käytön hyväksyminen</a:t>
            </a:r>
          </a:p>
        </p:txBody>
      </p:sp>
      <p:graphicFrame>
        <p:nvGraphicFramePr>
          <p:cNvPr id="2" name="Kaavio 1" descr="Hyväksyy ikäisillään marihuanan polttamisen %&#10;2017 vs. 2019&#10;&#10;Peursopetus 8. ja 9. lk &#10;2017 10,8% &#10;2019 12,4%&#10;Hyväksyy ikäisillään marihuanan (kannabiksen) polttamisen.&#10;&#10;Lukio 1. ja 2. vuosi&#10;2017 16,9% &#10;2019 20,2%&#10;Hyväksyy ikäisillään marihuanan (kannabiksen) polttamisen.&#10;&#10;Ammatillinen oppilaitos&#10;2017 19,4% &#10;2019 21,6%&#10;Hyväksyy ikäisillään marihuanan (kannabiksen) polttamisen.&#10;&#10;">
            <a:extLst>
              <a:ext uri="{FF2B5EF4-FFF2-40B4-BE49-F238E27FC236}">
                <a16:creationId xmlns:a16="http://schemas.microsoft.com/office/drawing/2014/main" id="{4C84CF52-E98D-4185-9F10-42AC3CCD0CB5}"/>
              </a:ext>
            </a:extLst>
          </p:cNvPr>
          <p:cNvGraphicFramePr>
            <a:graphicFrameLocks noGrp="1"/>
          </p:cNvGraphicFramePr>
          <p:nvPr>
            <p:extLst>
              <p:ext uri="{D42A27DB-BD31-4B8C-83A1-F6EECF244321}">
                <p14:modId xmlns:p14="http://schemas.microsoft.com/office/powerpoint/2010/main" val="1265544898"/>
              </p:ext>
            </p:extLst>
          </p:nvPr>
        </p:nvGraphicFramePr>
        <p:xfrm>
          <a:off x="571500" y="1170639"/>
          <a:ext cx="8001000" cy="50868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iruutu 2">
            <a:extLst>
              <a:ext uri="{FF2B5EF4-FFF2-40B4-BE49-F238E27FC236}">
                <a16:creationId xmlns:a16="http://schemas.microsoft.com/office/drawing/2014/main" id="{185D6583-DF6C-4383-A90B-B4995637DE8B}"/>
              </a:ext>
            </a:extLst>
          </p:cNvPr>
          <p:cNvSpPr txBox="1"/>
          <p:nvPr/>
        </p:nvSpPr>
        <p:spPr>
          <a:xfrm>
            <a:off x="194582" y="6410318"/>
            <a:ext cx="4637314" cy="338554"/>
          </a:xfrm>
          <a:prstGeom prst="rect">
            <a:avLst/>
          </a:prstGeom>
          <a:noFill/>
        </p:spPr>
        <p:txBody>
          <a:bodyPr wrap="square" rtlCol="0">
            <a:spAutoFit/>
          </a:bodyPr>
          <a:lstStyle/>
          <a:p>
            <a:r>
              <a:rPr lang="fi-FI" sz="1600" i="1"/>
              <a:t>Lähde: THL, Kouluterveyskysely (2019</a:t>
            </a:r>
            <a:r>
              <a:rPr lang="fi-FI" sz="1600"/>
              <a:t>)</a:t>
            </a:r>
          </a:p>
        </p:txBody>
      </p:sp>
    </p:spTree>
    <p:extLst>
      <p:ext uri="{BB962C8B-B14F-4D97-AF65-F5344CB8AC3E}">
        <p14:creationId xmlns:p14="http://schemas.microsoft.com/office/powerpoint/2010/main" val="2653274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E1959E-A95B-4674-B105-AA6101130A43}"/>
              </a:ext>
            </a:extLst>
          </p:cNvPr>
          <p:cNvSpPr>
            <a:spLocks noGrp="1"/>
          </p:cNvSpPr>
          <p:nvPr>
            <p:ph type="ctrTitle" idx="4294967295"/>
          </p:nvPr>
        </p:nvSpPr>
        <p:spPr>
          <a:xfrm>
            <a:off x="477177" y="1017942"/>
            <a:ext cx="8809697" cy="915954"/>
          </a:xfrm>
          <a:prstGeom prst="rect">
            <a:avLst/>
          </a:prstGeom>
        </p:spPr>
        <p:txBody>
          <a:bodyPr/>
          <a:lstStyle/>
          <a:p>
            <a:r>
              <a:rPr lang="fi-FI">
                <a:latin typeface="+mn-lt"/>
              </a:rPr>
              <a:t>Suhtautuminen kannabikseen</a:t>
            </a:r>
          </a:p>
        </p:txBody>
      </p:sp>
      <p:sp>
        <p:nvSpPr>
          <p:cNvPr id="3" name="Alaotsikko 2">
            <a:extLst>
              <a:ext uri="{FF2B5EF4-FFF2-40B4-BE49-F238E27FC236}">
                <a16:creationId xmlns:a16="http://schemas.microsoft.com/office/drawing/2014/main" id="{0E5029EE-B0BC-4DC5-AFCF-CE1342DAC359}"/>
              </a:ext>
            </a:extLst>
          </p:cNvPr>
          <p:cNvSpPr>
            <a:spLocks noGrp="1"/>
          </p:cNvSpPr>
          <p:nvPr>
            <p:ph type="subTitle" idx="1"/>
          </p:nvPr>
        </p:nvSpPr>
        <p:spPr>
          <a:xfrm>
            <a:off x="2382178" y="2615548"/>
            <a:ext cx="6209372" cy="4617114"/>
          </a:xfrm>
        </p:spPr>
        <p:txBody>
          <a:bodyPr anchor="t"/>
          <a:lstStyle/>
          <a:p>
            <a:pPr marL="457200" indent="-457200">
              <a:buFont typeface="+mj-lt"/>
              <a:buAutoNum type="arabicPeriod"/>
            </a:pPr>
            <a:r>
              <a:rPr lang="fi-FI" sz="2200">
                <a:latin typeface="+mn-lt"/>
              </a:rPr>
              <a:t>Miksi suhtautuminen kannabikseen on hieman muuttunut hyväksyvämmäksi nuorten osalta?</a:t>
            </a:r>
            <a:endParaRPr lang="fi-FI" sz="2200">
              <a:latin typeface="+mn-lt"/>
              <a:cs typeface="Calibri"/>
            </a:endParaRPr>
          </a:p>
          <a:p>
            <a:pPr marL="457200" indent="-457200">
              <a:buFont typeface="+mj-lt"/>
              <a:buAutoNum type="arabicPeriod"/>
            </a:pPr>
            <a:r>
              <a:rPr lang="fi-FI" sz="2200">
                <a:latin typeface="+mn-lt"/>
              </a:rPr>
              <a:t>Miksi kokeilut eivät ole juurikaan kasvaneet jos verrataan 2000-2019 välistä aikaa?</a:t>
            </a:r>
            <a:endParaRPr lang="fi-FI" sz="2200">
              <a:latin typeface="+mn-lt"/>
              <a:cs typeface="Calibri"/>
            </a:endParaRPr>
          </a:p>
          <a:p>
            <a:pPr marL="457200" indent="-457200">
              <a:buFont typeface="+mj-lt"/>
              <a:buAutoNum type="arabicPeriod"/>
            </a:pPr>
            <a:r>
              <a:rPr lang="fi-FI" sz="2200">
                <a:latin typeface="+mn-lt"/>
              </a:rPr>
              <a:t>Mikä voisi vaikuttaa käytön lisääntymiseen?</a:t>
            </a:r>
            <a:endParaRPr lang="fi-FI" sz="2200">
              <a:latin typeface="+mn-lt"/>
              <a:cs typeface="Calibri"/>
            </a:endParaRPr>
          </a:p>
          <a:p>
            <a:pPr marL="457200" indent="-457200">
              <a:buFont typeface="+mj-lt"/>
              <a:buAutoNum type="arabicPeriod"/>
            </a:pPr>
            <a:r>
              <a:rPr lang="fi-FI" sz="2200">
                <a:latin typeface="+mn-lt"/>
              </a:rPr>
              <a:t>Miltä tilastot näyttävät 5 tai 10 vuoden päästä? Perustele.</a:t>
            </a:r>
            <a:endParaRPr lang="fi-FI" sz="2200">
              <a:latin typeface="+mn-lt"/>
              <a:cs typeface="Calibri"/>
            </a:endParaRPr>
          </a:p>
          <a:p>
            <a:pPr marL="457200" indent="-457200">
              <a:buFont typeface="+mj-lt"/>
              <a:buAutoNum type="arabicPeriod"/>
            </a:pPr>
            <a:r>
              <a:rPr lang="fi-FI" sz="2200">
                <a:latin typeface="+mn-lt"/>
              </a:rPr>
              <a:t>Mitä riskejä kannabiksen käytöstä voi olla? </a:t>
            </a:r>
            <a:br>
              <a:rPr lang="fi-FI" sz="2200">
                <a:latin typeface="+mn-lt"/>
              </a:rPr>
            </a:br>
            <a:r>
              <a:rPr lang="fi-FI" sz="2200">
                <a:latin typeface="+mn-lt"/>
              </a:rPr>
              <a:t>Mitä haittavaikutuksia kannabikseen liittyy?</a:t>
            </a:r>
            <a:endParaRPr lang="fi-FI" sz="2200">
              <a:latin typeface="+mn-lt"/>
              <a:cs typeface="Calibri"/>
            </a:endParaRPr>
          </a:p>
          <a:p>
            <a:endParaRPr lang="fi-FI">
              <a:latin typeface="+mj-lt"/>
            </a:endParaRPr>
          </a:p>
          <a:p>
            <a:endParaRPr lang="fi-FI">
              <a:latin typeface="+mj-lt"/>
            </a:endParaRPr>
          </a:p>
          <a:p>
            <a:endParaRPr lang="fi-FI">
              <a:latin typeface="+mj-lt"/>
            </a:endParaRPr>
          </a:p>
          <a:p>
            <a:endParaRPr lang="fi-FI"/>
          </a:p>
        </p:txBody>
      </p:sp>
      <p:sp>
        <p:nvSpPr>
          <p:cNvPr id="5" name="Ellipsi 4">
            <a:extLst>
              <a:ext uri="{FF2B5EF4-FFF2-40B4-BE49-F238E27FC236}">
                <a16:creationId xmlns:a16="http://schemas.microsoft.com/office/drawing/2014/main" id="{63E87F48-D5DF-40BF-A920-E97725E37097}"/>
              </a:ext>
              <a:ext uri="{C183D7F6-B498-43B3-948B-1728B52AA6E4}">
                <adec:decorative xmlns:adec="http://schemas.microsoft.com/office/drawing/2017/decorative" val="1"/>
              </a:ext>
            </a:extLst>
          </p:cNvPr>
          <p:cNvSpPr/>
          <p:nvPr/>
        </p:nvSpPr>
        <p:spPr>
          <a:xfrm>
            <a:off x="591477" y="1933896"/>
            <a:ext cx="1570698" cy="1570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pic>
        <p:nvPicPr>
          <p:cNvPr id="6" name="Kuva 5">
            <a:extLst>
              <a:ext uri="{FF2B5EF4-FFF2-40B4-BE49-F238E27FC236}">
                <a16:creationId xmlns:a16="http://schemas.microsoft.com/office/drawing/2014/main" id="{07D42FC1-9CE6-40DC-A7D5-D9ED97941A5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527" y="2009882"/>
            <a:ext cx="1452562" cy="1466137"/>
          </a:xfrm>
          <a:prstGeom prst="rect">
            <a:avLst/>
          </a:prstGeom>
        </p:spPr>
      </p:pic>
      <p:sp>
        <p:nvSpPr>
          <p:cNvPr id="7" name="Suorakulmio 6">
            <a:extLst>
              <a:ext uri="{FF2B5EF4-FFF2-40B4-BE49-F238E27FC236}">
                <a16:creationId xmlns:a16="http://schemas.microsoft.com/office/drawing/2014/main" id="{17AA1743-AD45-43F7-9A23-AF156509FEF6}"/>
              </a:ext>
            </a:extLst>
          </p:cNvPr>
          <p:cNvSpPr/>
          <p:nvPr/>
        </p:nvSpPr>
        <p:spPr>
          <a:xfrm>
            <a:off x="2382178" y="1933896"/>
            <a:ext cx="5552701" cy="584775"/>
          </a:xfrm>
          <a:prstGeom prst="rect">
            <a:avLst/>
          </a:prstGeom>
        </p:spPr>
        <p:txBody>
          <a:bodyPr wrap="square">
            <a:spAutoFit/>
          </a:bodyPr>
          <a:lstStyle/>
          <a:p>
            <a:r>
              <a:rPr lang="fi-FI" sz="3200" b="1"/>
              <a:t>Pohdi parisi kanssa:</a:t>
            </a:r>
          </a:p>
        </p:txBody>
      </p:sp>
    </p:spTree>
    <p:extLst>
      <p:ext uri="{BB962C8B-B14F-4D97-AF65-F5344CB8AC3E}">
        <p14:creationId xmlns:p14="http://schemas.microsoft.com/office/powerpoint/2010/main" val="1805173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792160-AD6B-4320-A33E-EF3CBE9589F2}"/>
              </a:ext>
            </a:extLst>
          </p:cNvPr>
          <p:cNvSpPr txBox="1">
            <a:spLocks noGrp="1"/>
          </p:cNvSpPr>
          <p:nvPr>
            <p:ph type="title" idx="4294967295"/>
          </p:nvPr>
        </p:nvSpPr>
        <p:spPr>
          <a:xfrm>
            <a:off x="-81000" y="980007"/>
            <a:ext cx="91440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800" b="1" i="0" u="none" strike="noStrike" kern="1200" cap="none" spc="0" normalizeH="0" baseline="0" noProof="0">
                <a:ln>
                  <a:noFill/>
                </a:ln>
                <a:solidFill>
                  <a:schemeClr val="tx1"/>
                </a:solidFill>
                <a:effectLst/>
                <a:uLnTx/>
                <a:uFillTx/>
                <a:latin typeface="+mn-lt"/>
                <a:ea typeface="+mj-ea"/>
                <a:cs typeface="+mj-cs"/>
              </a:rPr>
              <a:t>Pariporina</a:t>
            </a:r>
            <a:endParaRPr kumimoji="0" lang="fi-FI" sz="4800" b="1" i="0" u="none" strike="noStrike" kern="1200" cap="none" spc="0" normalizeH="0" baseline="0" noProof="0">
              <a:ln>
                <a:noFill/>
              </a:ln>
              <a:solidFill>
                <a:schemeClr val="tx1"/>
              </a:solidFill>
              <a:effectLst/>
              <a:uLnTx/>
              <a:uFillTx/>
              <a:latin typeface="+mn-lt"/>
              <a:ea typeface="+mj-ea"/>
              <a:cs typeface="Calibri"/>
            </a:endParaRPr>
          </a:p>
        </p:txBody>
      </p:sp>
      <p:pic>
        <p:nvPicPr>
          <p:cNvPr id="3" name="Sisällön paikkamerkki 4">
            <a:extLst>
              <a:ext uri="{FF2B5EF4-FFF2-40B4-BE49-F238E27FC236}">
                <a16:creationId xmlns:a16="http://schemas.microsoft.com/office/drawing/2014/main" id="{06B7E4F4-591C-495B-88C9-2F136388F9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3263" y="2129808"/>
            <a:ext cx="2588737" cy="2588737"/>
          </a:xfrm>
          <a:prstGeom prst="rect">
            <a:avLst/>
          </a:prstGeom>
        </p:spPr>
      </p:pic>
      <p:pic>
        <p:nvPicPr>
          <p:cNvPr id="4" name="Sisällön paikkamerkki 4">
            <a:extLst>
              <a:ext uri="{FF2B5EF4-FFF2-40B4-BE49-F238E27FC236}">
                <a16:creationId xmlns:a16="http://schemas.microsoft.com/office/drawing/2014/main" id="{FFDC8B9F-7DFB-4DB5-891F-2ADE83D0E9D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486977" y="2129807"/>
            <a:ext cx="2588737" cy="2588737"/>
          </a:xfrm>
          <a:prstGeom prst="rect">
            <a:avLst/>
          </a:prstGeom>
        </p:spPr>
      </p:pic>
      <p:sp>
        <p:nvSpPr>
          <p:cNvPr id="5" name="Tekstiruutu 4">
            <a:extLst>
              <a:ext uri="{FF2B5EF4-FFF2-40B4-BE49-F238E27FC236}">
                <a16:creationId xmlns:a16="http://schemas.microsoft.com/office/drawing/2014/main" id="{C039EA84-1146-4363-B58E-FA547580BB2D}"/>
              </a:ext>
            </a:extLst>
          </p:cNvPr>
          <p:cNvSpPr txBox="1"/>
          <p:nvPr/>
        </p:nvSpPr>
        <p:spPr>
          <a:xfrm>
            <a:off x="0" y="4967147"/>
            <a:ext cx="9144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3200" i="0" u="none" strike="noStrike" kern="1200" cap="none" spc="0" normalizeH="0" baseline="0" noProof="0">
                <a:ln>
                  <a:noFill/>
                </a:ln>
                <a:solidFill>
                  <a:prstClr val="black"/>
                </a:solidFill>
                <a:effectLst/>
                <a:uLnTx/>
                <a:uFillTx/>
                <a:ea typeface="+mn-ea"/>
                <a:cs typeface="+mn-cs"/>
              </a:rPr>
              <a:t>Jakautukaa pareihin tai pienryhmiin.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3200" i="0" u="none" strike="noStrike" kern="1200" cap="none" spc="0" normalizeH="0" baseline="0" noProof="0">
                <a:ln>
                  <a:noFill/>
                </a:ln>
                <a:solidFill>
                  <a:prstClr val="black"/>
                </a:solidFill>
                <a:effectLst/>
                <a:uLnTx/>
                <a:uFillTx/>
                <a:ea typeface="+mn-ea"/>
                <a:cs typeface="+mn-cs"/>
              </a:rPr>
              <a:t>Kirjatkaa ylös ajatuksianne.</a:t>
            </a:r>
            <a:endParaRPr kumimoji="0" lang="fi-FI" sz="200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06144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961C504-A9D3-47E3-A3C2-B38AFC0F73C8}"/>
              </a:ext>
            </a:extLst>
          </p:cNvPr>
          <p:cNvSpPr>
            <a:spLocks noGrp="1"/>
          </p:cNvSpPr>
          <p:nvPr>
            <p:ph type="ctrTitle" idx="4294967295"/>
          </p:nvPr>
        </p:nvSpPr>
        <p:spPr>
          <a:xfrm>
            <a:off x="536749" y="880937"/>
            <a:ext cx="6140407" cy="915954"/>
          </a:xfrm>
          <a:prstGeom prst="rect">
            <a:avLst/>
          </a:prstGeom>
        </p:spPr>
        <p:txBody>
          <a:bodyPr/>
          <a:lstStyle/>
          <a:p>
            <a:r>
              <a:rPr lang="fi-FI" sz="4400">
                <a:solidFill>
                  <a:srgbClr val="37A38E"/>
                </a:solidFill>
                <a:latin typeface="+mn-lt"/>
              </a:rPr>
              <a:t>Käytön riskit </a:t>
            </a:r>
            <a:r>
              <a:rPr lang="fi-FI" sz="1800">
                <a:latin typeface="+mn-lt"/>
              </a:rPr>
              <a:t>1/2</a:t>
            </a:r>
            <a:endParaRPr lang="fi-FI" sz="1800">
              <a:solidFill>
                <a:srgbClr val="37A38E"/>
              </a:solidFill>
              <a:latin typeface="+mn-lt"/>
            </a:endParaRPr>
          </a:p>
        </p:txBody>
      </p:sp>
      <p:sp>
        <p:nvSpPr>
          <p:cNvPr id="2" name="Alaotsikko 1">
            <a:extLst>
              <a:ext uri="{FF2B5EF4-FFF2-40B4-BE49-F238E27FC236}">
                <a16:creationId xmlns:a16="http://schemas.microsoft.com/office/drawing/2014/main" id="{570D3832-E24A-4801-9B44-7F12456D288C}"/>
              </a:ext>
            </a:extLst>
          </p:cNvPr>
          <p:cNvSpPr>
            <a:spLocks noGrp="1"/>
          </p:cNvSpPr>
          <p:nvPr>
            <p:ph type="subTitle" idx="13"/>
          </p:nvPr>
        </p:nvSpPr>
        <p:spPr>
          <a:xfrm>
            <a:off x="2010077" y="1896987"/>
            <a:ext cx="6738884" cy="4683899"/>
          </a:xfrm>
        </p:spPr>
        <p:txBody>
          <a:bodyPr/>
          <a:lstStyle/>
          <a:p>
            <a:pPr marL="285750" indent="-285750">
              <a:buFont typeface="Arial" panose="020B0604020202020204" pitchFamily="34" charset="0"/>
              <a:buChar char="•"/>
            </a:pPr>
            <a:r>
              <a:rPr lang="fi-FI" sz="2200">
                <a:latin typeface="+mn-lt"/>
              </a:rPr>
              <a:t>Kannabiksen säännöllinen käyttö heikentää tarkkaavaisuutta ja muistia, ja vaikeuttaa siksi oppimista. </a:t>
            </a:r>
          </a:p>
          <a:p>
            <a:pPr marL="285750" indent="-285750">
              <a:buFont typeface="Arial" panose="020B0604020202020204" pitchFamily="34" charset="0"/>
              <a:buChar char="•"/>
            </a:pPr>
            <a:r>
              <a:rPr lang="fi-FI" sz="2200">
                <a:latin typeface="+mn-lt"/>
              </a:rPr>
              <a:t>Kannabikseen voi kehittyä riippuvuus. Toistuvan ja pitkäaikaisen käytön myötä myös toleranssi aineen vaikutuksille kasvaa. Suurin osa käytöstä on Suomessa kuitenkin satunnaista, harvoin tapahtuvaa.</a:t>
            </a:r>
          </a:p>
          <a:p>
            <a:pPr marL="285750" indent="-285750">
              <a:buFont typeface="Arial" panose="020B0604020202020204" pitchFamily="34" charset="0"/>
              <a:buChar char="•"/>
            </a:pPr>
            <a:r>
              <a:rPr lang="fi-FI" sz="2200">
                <a:latin typeface="+mn-lt"/>
              </a:rPr>
              <a:t>Jos kannabista käyttää polttamalla, ovat pitkäaikaishaitat samankaltaisia kuin tupakalla. </a:t>
            </a:r>
          </a:p>
          <a:p>
            <a:pPr marL="285750" indent="-285750">
              <a:buFont typeface="Arial" panose="020B0604020202020204" pitchFamily="34" charset="0"/>
              <a:buChar char="•"/>
            </a:pPr>
            <a:r>
              <a:rPr lang="fi-FI" sz="2200">
                <a:latin typeface="+mn-lt"/>
              </a:rPr>
              <a:t>Kannabiksen käyttö raskauden aikana on riskialtista, raskauden aikainen käyttö aiheuttaa alipainoa vastasyntyneissä. </a:t>
            </a:r>
          </a:p>
          <a:p>
            <a:endParaRPr lang="fi-FI" sz="2200">
              <a:latin typeface="+mj-lt"/>
            </a:endParaRPr>
          </a:p>
        </p:txBody>
      </p:sp>
      <p:sp>
        <p:nvSpPr>
          <p:cNvPr id="7" name="Ellipsi 6">
            <a:extLst>
              <a:ext uri="{FF2B5EF4-FFF2-40B4-BE49-F238E27FC236}">
                <a16:creationId xmlns:a16="http://schemas.microsoft.com/office/drawing/2014/main" id="{CC8E274D-3F9C-4931-B9DA-441C069663A1}"/>
              </a:ext>
              <a:ext uri="{C183D7F6-B498-43B3-948B-1728B52AA6E4}">
                <adec:decorative xmlns:adec="http://schemas.microsoft.com/office/drawing/2017/decorative" val="1"/>
              </a:ext>
            </a:extLst>
          </p:cNvPr>
          <p:cNvSpPr/>
          <p:nvPr/>
        </p:nvSpPr>
        <p:spPr>
          <a:xfrm>
            <a:off x="639254" y="1896987"/>
            <a:ext cx="1242116" cy="1215017"/>
          </a:xfrm>
          <a:prstGeom prst="ellipse">
            <a:avLst/>
          </a:prstGeom>
          <a:solidFill>
            <a:srgbClr val="37A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2925B2BD-4839-4D1F-A93F-0899DC04940B}"/>
              </a:ext>
              <a:ext uri="{C183D7F6-B498-43B3-948B-1728B52AA6E4}">
                <adec:decorative xmlns:adec="http://schemas.microsoft.com/office/drawing/2017/decorative" val="1"/>
              </a:ext>
            </a:extLst>
          </p:cNvPr>
          <p:cNvSpPr/>
          <p:nvPr/>
        </p:nvSpPr>
        <p:spPr>
          <a:xfrm>
            <a:off x="600407" y="3448080"/>
            <a:ext cx="1242116" cy="1215017"/>
          </a:xfrm>
          <a:prstGeom prst="ellipse">
            <a:avLst/>
          </a:prstGeom>
          <a:solidFill>
            <a:srgbClr val="37A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3" name="Ryhmä 12">
            <a:extLst>
              <a:ext uri="{FF2B5EF4-FFF2-40B4-BE49-F238E27FC236}">
                <a16:creationId xmlns:a16="http://schemas.microsoft.com/office/drawing/2014/main" id="{BD00EB76-CA0A-46CF-9F95-40BF38FED49F}"/>
              </a:ext>
              <a:ext uri="{C183D7F6-B498-43B3-948B-1728B52AA6E4}">
                <adec:decorative xmlns:adec="http://schemas.microsoft.com/office/drawing/2017/decorative" val="1"/>
              </a:ext>
            </a:extLst>
          </p:cNvPr>
          <p:cNvGrpSpPr/>
          <p:nvPr/>
        </p:nvGrpSpPr>
        <p:grpSpPr>
          <a:xfrm>
            <a:off x="536749" y="1992176"/>
            <a:ext cx="1369431" cy="2873647"/>
            <a:chOff x="7560203" y="2295823"/>
            <a:chExt cx="1369431" cy="2873647"/>
          </a:xfrm>
        </p:grpSpPr>
        <p:pic>
          <p:nvPicPr>
            <p:cNvPr id="14" name="Kuva 13" descr="Raskaana oleva nainen">
              <a:extLst>
                <a:ext uri="{FF2B5EF4-FFF2-40B4-BE49-F238E27FC236}">
                  <a16:creationId xmlns:a16="http://schemas.microsoft.com/office/drawing/2014/main" id="{0B36C89D-B5FE-498B-B1E2-A22479D821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0203" y="3800039"/>
              <a:ext cx="1369431" cy="1369431"/>
            </a:xfrm>
            <a:prstGeom prst="rect">
              <a:avLst/>
            </a:prstGeom>
          </p:spPr>
        </p:pic>
        <p:pic>
          <p:nvPicPr>
            <p:cNvPr id="15" name="Kuva 14" descr="Aivot päässä">
              <a:extLst>
                <a:ext uri="{FF2B5EF4-FFF2-40B4-BE49-F238E27FC236}">
                  <a16:creationId xmlns:a16="http://schemas.microsoft.com/office/drawing/2014/main" id="{209074F8-FA44-4CEE-B912-96112547D8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6605" y="2295823"/>
              <a:ext cx="1034323" cy="1034323"/>
            </a:xfrm>
            <a:prstGeom prst="rect">
              <a:avLst/>
            </a:prstGeom>
          </p:spPr>
        </p:pic>
      </p:grpSp>
    </p:spTree>
    <p:extLst>
      <p:ext uri="{BB962C8B-B14F-4D97-AF65-F5344CB8AC3E}">
        <p14:creationId xmlns:p14="http://schemas.microsoft.com/office/powerpoint/2010/main" val="1120931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961C504-A9D3-47E3-A3C2-B38AFC0F73C8}"/>
              </a:ext>
            </a:extLst>
          </p:cNvPr>
          <p:cNvSpPr>
            <a:spLocks noGrp="1"/>
          </p:cNvSpPr>
          <p:nvPr>
            <p:ph type="ctrTitle" idx="4294967295"/>
          </p:nvPr>
        </p:nvSpPr>
        <p:spPr>
          <a:xfrm>
            <a:off x="565131" y="743781"/>
            <a:ext cx="6140407" cy="915954"/>
          </a:xfrm>
          <a:prstGeom prst="rect">
            <a:avLst/>
          </a:prstGeom>
        </p:spPr>
        <p:txBody>
          <a:bodyPr anchor="t"/>
          <a:lstStyle/>
          <a:p>
            <a:r>
              <a:rPr lang="fi-FI" sz="4400" dirty="0">
                <a:solidFill>
                  <a:srgbClr val="37A38E"/>
                </a:solidFill>
                <a:latin typeface="+mn-lt"/>
              </a:rPr>
              <a:t>Käytön riskit </a:t>
            </a:r>
            <a:r>
              <a:rPr lang="fi-FI" sz="1800" dirty="0">
                <a:latin typeface="+mn-lt"/>
              </a:rPr>
              <a:t>2/2</a:t>
            </a:r>
            <a:endParaRPr lang="fi-FI" sz="1800" dirty="0">
              <a:solidFill>
                <a:srgbClr val="37A38E"/>
              </a:solidFill>
              <a:latin typeface="+mn-lt"/>
            </a:endParaRPr>
          </a:p>
        </p:txBody>
      </p:sp>
      <p:sp>
        <p:nvSpPr>
          <p:cNvPr id="2" name="Alaotsikko 1">
            <a:extLst>
              <a:ext uri="{FF2B5EF4-FFF2-40B4-BE49-F238E27FC236}">
                <a16:creationId xmlns:a16="http://schemas.microsoft.com/office/drawing/2014/main" id="{570D3832-E24A-4801-9B44-7F12456D288C}"/>
              </a:ext>
            </a:extLst>
          </p:cNvPr>
          <p:cNvSpPr>
            <a:spLocks noGrp="1"/>
          </p:cNvSpPr>
          <p:nvPr>
            <p:ph type="subTitle" idx="13"/>
          </p:nvPr>
        </p:nvSpPr>
        <p:spPr>
          <a:xfrm>
            <a:off x="1949984" y="1659735"/>
            <a:ext cx="6472497" cy="3080049"/>
          </a:xfrm>
        </p:spPr>
        <p:txBody>
          <a:bodyPr/>
          <a:lstStyle/>
          <a:p>
            <a:pPr marL="285750" indent="-285750">
              <a:buFont typeface="Arial" panose="020B0604020202020204" pitchFamily="34" charset="0"/>
              <a:buChar char="•"/>
            </a:pPr>
            <a:r>
              <a:rPr lang="fi-FI" sz="2200">
                <a:latin typeface="+mn-lt"/>
              </a:rPr>
              <a:t>Käyttö voi myös aiheuttaa sosiaalisia ja taloudellisia ongelmia vaikuttaen negatiivisesti esimerkiksi perheenjäseniin ja läheisiin.</a:t>
            </a:r>
          </a:p>
          <a:p>
            <a:pPr marL="285750" indent="-285750">
              <a:buFont typeface="Arial" panose="020B0604020202020204" pitchFamily="34" charset="0"/>
              <a:buChar char="•"/>
            </a:pPr>
            <a:r>
              <a:rPr lang="fi-FI" sz="2200">
                <a:latin typeface="+mn-lt"/>
              </a:rPr>
              <a:t>Pitkään jatkunut käyttö voi lisätä mielenterveysongelmien todennäköisyyttä.  Itselääkitsemisessä on aina riskejä.</a:t>
            </a:r>
          </a:p>
          <a:p>
            <a:pPr marL="285750" indent="-285750">
              <a:buFont typeface="Arial" panose="020B0604020202020204" pitchFamily="34" charset="0"/>
              <a:buChar char="•"/>
            </a:pPr>
            <a:r>
              <a:rPr lang="fi-FI" sz="2200">
                <a:latin typeface="+mn-lt"/>
              </a:rPr>
              <a:t>Psyykkiset haittavaikutukset on hyvä jakaa välittömiin ja pitkäaikaiskäytön haittoihin. </a:t>
            </a:r>
          </a:p>
          <a:p>
            <a:pPr algn="r"/>
            <a:endParaRPr lang="fi-FI" sz="1600">
              <a:latin typeface="+mj-lt"/>
            </a:endParaRPr>
          </a:p>
          <a:p>
            <a:pPr algn="r"/>
            <a:r>
              <a:rPr lang="en-US" sz="2000"/>
              <a:t> </a:t>
            </a:r>
            <a:endParaRPr lang="fi-FI" sz="2000">
              <a:latin typeface="+mj-lt"/>
            </a:endParaRPr>
          </a:p>
        </p:txBody>
      </p:sp>
      <p:sp>
        <p:nvSpPr>
          <p:cNvPr id="7" name="Suorakulmio 6">
            <a:extLst>
              <a:ext uri="{FF2B5EF4-FFF2-40B4-BE49-F238E27FC236}">
                <a16:creationId xmlns:a16="http://schemas.microsoft.com/office/drawing/2014/main" id="{A4127DFC-8B3D-40AA-B81A-593575CBD5E5}"/>
              </a:ext>
            </a:extLst>
          </p:cNvPr>
          <p:cNvSpPr/>
          <p:nvPr/>
        </p:nvSpPr>
        <p:spPr>
          <a:xfrm>
            <a:off x="2077711" y="4574915"/>
            <a:ext cx="5839535" cy="1708545"/>
          </a:xfrm>
          <a:prstGeom prst="rect">
            <a:avLst/>
          </a:prstGeom>
        </p:spPr>
        <p:txBody>
          <a:bodyPr wrap="square">
            <a:spAutoFit/>
          </a:bodyPr>
          <a:lstStyle/>
          <a:p>
            <a:pPr marL="800100" lvl="1" indent="-342900">
              <a:lnSpc>
                <a:spcPts val="2100"/>
              </a:lnSpc>
              <a:buFont typeface="Courier New" panose="02070309020205020404" pitchFamily="49" charset="0"/>
              <a:buChar char="o"/>
            </a:pPr>
            <a:r>
              <a:rPr lang="fi-FI" sz="2000"/>
              <a:t>Välittömät haittavaikutukset voivat ilmaantua käytön yhteydessä parin tunnin, päivän tai viikkojen sisään.</a:t>
            </a:r>
          </a:p>
          <a:p>
            <a:pPr marL="800100" lvl="1" indent="-342900">
              <a:lnSpc>
                <a:spcPts val="2100"/>
              </a:lnSpc>
              <a:buFont typeface="Courier New" panose="02070309020205020404" pitchFamily="49" charset="0"/>
              <a:buChar char="o"/>
            </a:pPr>
            <a:r>
              <a:rPr lang="fi-FI" sz="2000"/>
              <a:t>Pitkäaikaiset vaikutukset taas ovat sellaisia, jotka ilmenevät kuukausien tai vuosien päästä, jopa käytön lopettamisesta.</a:t>
            </a:r>
          </a:p>
        </p:txBody>
      </p:sp>
      <p:sp>
        <p:nvSpPr>
          <p:cNvPr id="12" name="Ellipsi 11">
            <a:extLst>
              <a:ext uri="{FF2B5EF4-FFF2-40B4-BE49-F238E27FC236}">
                <a16:creationId xmlns:a16="http://schemas.microsoft.com/office/drawing/2014/main" id="{355AEE84-BAF2-4400-AE87-184D613F7C34}"/>
              </a:ext>
              <a:ext uri="{C183D7F6-B498-43B3-948B-1728B52AA6E4}">
                <adec:decorative xmlns:adec="http://schemas.microsoft.com/office/drawing/2017/decorative" val="1"/>
              </a:ext>
            </a:extLst>
          </p:cNvPr>
          <p:cNvSpPr/>
          <p:nvPr/>
        </p:nvSpPr>
        <p:spPr>
          <a:xfrm>
            <a:off x="568382" y="4490983"/>
            <a:ext cx="1242116" cy="1215017"/>
          </a:xfrm>
          <a:prstGeom prst="ellipse">
            <a:avLst/>
          </a:prstGeom>
          <a:solidFill>
            <a:srgbClr val="37A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Ellipsi 9">
            <a:extLst>
              <a:ext uri="{FF2B5EF4-FFF2-40B4-BE49-F238E27FC236}">
                <a16:creationId xmlns:a16="http://schemas.microsoft.com/office/drawing/2014/main" id="{A6388B25-B139-4D10-B8CD-508E87E89317}"/>
              </a:ext>
              <a:ext uri="{C183D7F6-B498-43B3-948B-1728B52AA6E4}">
                <adec:decorative xmlns:adec="http://schemas.microsoft.com/office/drawing/2017/decorative" val="1"/>
              </a:ext>
            </a:extLst>
          </p:cNvPr>
          <p:cNvSpPr/>
          <p:nvPr/>
        </p:nvSpPr>
        <p:spPr>
          <a:xfrm>
            <a:off x="546081" y="1781237"/>
            <a:ext cx="1242116" cy="1215017"/>
          </a:xfrm>
          <a:prstGeom prst="ellipse">
            <a:avLst/>
          </a:prstGeom>
          <a:solidFill>
            <a:srgbClr val="37A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Ellipsi 14">
            <a:extLst>
              <a:ext uri="{FF2B5EF4-FFF2-40B4-BE49-F238E27FC236}">
                <a16:creationId xmlns:a16="http://schemas.microsoft.com/office/drawing/2014/main" id="{0917C52F-3BF4-43D6-BDE0-23E468F48683}"/>
              </a:ext>
              <a:ext uri="{C183D7F6-B498-43B3-948B-1728B52AA6E4}">
                <adec:decorative xmlns:adec="http://schemas.microsoft.com/office/drawing/2017/decorative" val="1"/>
              </a:ext>
            </a:extLst>
          </p:cNvPr>
          <p:cNvSpPr/>
          <p:nvPr/>
        </p:nvSpPr>
        <p:spPr>
          <a:xfrm>
            <a:off x="595604" y="3188335"/>
            <a:ext cx="1131917" cy="1120076"/>
          </a:xfrm>
          <a:prstGeom prst="ellipse">
            <a:avLst/>
          </a:prstGeom>
          <a:solidFill>
            <a:srgbClr val="37A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4" name="Ryhmä 3">
            <a:extLst>
              <a:ext uri="{FF2B5EF4-FFF2-40B4-BE49-F238E27FC236}">
                <a16:creationId xmlns:a16="http://schemas.microsoft.com/office/drawing/2014/main" id="{B00AB577-9EAB-450B-9BAB-B89327D94FFA}"/>
              </a:ext>
              <a:ext uri="{C183D7F6-B498-43B3-948B-1728B52AA6E4}">
                <adec:decorative xmlns:adec="http://schemas.microsoft.com/office/drawing/2017/decorative" val="1"/>
              </a:ext>
            </a:extLst>
          </p:cNvPr>
          <p:cNvGrpSpPr/>
          <p:nvPr/>
        </p:nvGrpSpPr>
        <p:grpSpPr>
          <a:xfrm>
            <a:off x="757365" y="1900456"/>
            <a:ext cx="914400" cy="3599650"/>
            <a:chOff x="757365" y="1900456"/>
            <a:chExt cx="914400" cy="3599650"/>
          </a:xfrm>
        </p:grpSpPr>
        <p:pic>
          <p:nvPicPr>
            <p:cNvPr id="27" name="Kuva 26" descr="Virnistävät kasvot ilman täytettä">
              <a:extLst>
                <a:ext uri="{FF2B5EF4-FFF2-40B4-BE49-F238E27FC236}">
                  <a16:creationId xmlns:a16="http://schemas.microsoft.com/office/drawing/2014/main" id="{6D4A3D94-5FEA-4906-947D-AFDAC37931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365" y="4687511"/>
              <a:ext cx="812595" cy="812595"/>
            </a:xfrm>
            <a:prstGeom prst="rect">
              <a:avLst/>
            </a:prstGeom>
          </p:spPr>
        </p:pic>
        <p:pic>
          <p:nvPicPr>
            <p:cNvPr id="28" name="Kuva 27" descr="Huolestuneet kasvot ilman täytettä">
              <a:extLst>
                <a:ext uri="{FF2B5EF4-FFF2-40B4-BE49-F238E27FC236}">
                  <a16:creationId xmlns:a16="http://schemas.microsoft.com/office/drawing/2014/main" id="{F047F02E-6BC6-4BE2-80A8-2F89A32A35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365" y="3333734"/>
              <a:ext cx="812596" cy="812596"/>
            </a:xfrm>
            <a:prstGeom prst="rect">
              <a:avLst/>
            </a:prstGeom>
          </p:spPr>
        </p:pic>
        <p:pic>
          <p:nvPicPr>
            <p:cNvPr id="29" name="Kuva 28" descr="Perhe ja poika">
              <a:extLst>
                <a:ext uri="{FF2B5EF4-FFF2-40B4-BE49-F238E27FC236}">
                  <a16:creationId xmlns:a16="http://schemas.microsoft.com/office/drawing/2014/main" id="{B4E87574-E9A4-4589-B42F-ACF600DE75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7365" y="1900456"/>
              <a:ext cx="914400" cy="914400"/>
            </a:xfrm>
            <a:prstGeom prst="rect">
              <a:avLst/>
            </a:prstGeom>
          </p:spPr>
        </p:pic>
      </p:grpSp>
    </p:spTree>
    <p:extLst>
      <p:ext uri="{BB962C8B-B14F-4D97-AF65-F5344CB8AC3E}">
        <p14:creationId xmlns:p14="http://schemas.microsoft.com/office/powerpoint/2010/main" val="1950016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98477F9-FADE-4791-AABD-62B99F84081A}"/>
              </a:ext>
            </a:extLst>
          </p:cNvPr>
          <p:cNvSpPr>
            <a:spLocks noGrp="1"/>
          </p:cNvSpPr>
          <p:nvPr>
            <p:ph type="ctrTitle"/>
          </p:nvPr>
        </p:nvSpPr>
        <p:spPr>
          <a:xfrm>
            <a:off x="478624" y="978847"/>
            <a:ext cx="8177132" cy="915954"/>
          </a:xfrm>
        </p:spPr>
        <p:txBody>
          <a:bodyPr/>
          <a:lstStyle/>
          <a:p>
            <a:r>
              <a:rPr lang="fi-FI" sz="3600">
                <a:solidFill>
                  <a:srgbClr val="37A38E"/>
                </a:solidFill>
                <a:latin typeface="+mn-lt"/>
              </a:rPr>
              <a:t>Pitkäaikaisen käytön vaikutukset</a:t>
            </a:r>
          </a:p>
        </p:txBody>
      </p:sp>
      <p:sp>
        <p:nvSpPr>
          <p:cNvPr id="2" name="Alaotsikko 1">
            <a:extLst>
              <a:ext uri="{FF2B5EF4-FFF2-40B4-BE49-F238E27FC236}">
                <a16:creationId xmlns:a16="http://schemas.microsoft.com/office/drawing/2014/main" id="{D7C60BA3-A12E-4866-9794-B2320936E469}"/>
              </a:ext>
            </a:extLst>
          </p:cNvPr>
          <p:cNvSpPr>
            <a:spLocks noGrp="1"/>
          </p:cNvSpPr>
          <p:nvPr>
            <p:ph type="subTitle" idx="13"/>
          </p:nvPr>
        </p:nvSpPr>
        <p:spPr>
          <a:xfrm>
            <a:off x="497674" y="2011515"/>
            <a:ext cx="8177132" cy="2636686"/>
          </a:xfrm>
        </p:spPr>
        <p:txBody>
          <a:bodyPr/>
          <a:lstStyle/>
          <a:p>
            <a:pPr marL="342900" lvl="0" indent="-342900" defTabSz="457200">
              <a:lnSpc>
                <a:spcPct val="100000"/>
              </a:lnSpc>
              <a:spcBef>
                <a:spcPct val="20000"/>
              </a:spcBef>
              <a:buFont typeface="Arial"/>
              <a:buChar char="•"/>
            </a:pPr>
            <a:r>
              <a:rPr lang="fi-FI">
                <a:solidFill>
                  <a:prstClr val="black"/>
                </a:solidFill>
              </a:rPr>
              <a:t>Kognitiivisten kykyjen esim. muistin ja oppimisen heikkeneminen.</a:t>
            </a:r>
          </a:p>
          <a:p>
            <a:pPr marL="342900" indent="-342900" defTabSz="457200">
              <a:lnSpc>
                <a:spcPct val="100000"/>
              </a:lnSpc>
              <a:spcBef>
                <a:spcPct val="20000"/>
              </a:spcBef>
              <a:buFont typeface="Arial"/>
              <a:buChar char="•"/>
            </a:pPr>
            <a:r>
              <a:rPr lang="fi-FI"/>
              <a:t>Kannabis ei ole aiheuttanut yliannostus- tai myrkytyskuolemia, mutta sen käyttö voi laukaista psykoosin</a:t>
            </a:r>
            <a:r>
              <a:rPr lang="fi-FI">
                <a:solidFill>
                  <a:prstClr val="black"/>
                </a:solidFill>
              </a:rPr>
              <a:t>.</a:t>
            </a:r>
          </a:p>
          <a:p>
            <a:pPr marL="342900" indent="-342900" defTabSz="457200">
              <a:lnSpc>
                <a:spcPct val="100000"/>
              </a:lnSpc>
              <a:spcBef>
                <a:spcPct val="20000"/>
              </a:spcBef>
              <a:buFont typeface="Arial"/>
              <a:buChar char="•"/>
            </a:pPr>
            <a:r>
              <a:rPr lang="fi-FI"/>
              <a:t>Psykoosiriskiä lisäävät </a:t>
            </a:r>
            <a:endParaRPr lang="fi-FI">
              <a:solidFill>
                <a:prstClr val="black"/>
              </a:solidFill>
            </a:endParaRPr>
          </a:p>
        </p:txBody>
      </p:sp>
      <p:sp>
        <p:nvSpPr>
          <p:cNvPr id="4" name="Suorakulmio 3">
            <a:extLst>
              <a:ext uri="{FF2B5EF4-FFF2-40B4-BE49-F238E27FC236}">
                <a16:creationId xmlns:a16="http://schemas.microsoft.com/office/drawing/2014/main" id="{70B2BD69-1F58-49ED-90F9-4F3D6949AD2D}"/>
              </a:ext>
            </a:extLst>
          </p:cNvPr>
          <p:cNvSpPr/>
          <p:nvPr/>
        </p:nvSpPr>
        <p:spPr>
          <a:xfrm>
            <a:off x="936171" y="4160300"/>
            <a:ext cx="6753225" cy="1210331"/>
          </a:xfrm>
          <a:prstGeom prst="rect">
            <a:avLst/>
          </a:prstGeom>
        </p:spPr>
        <p:txBody>
          <a:bodyPr wrap="square">
            <a:spAutoFit/>
          </a:bodyPr>
          <a:lstStyle/>
          <a:p>
            <a:pPr marL="800100" lvl="1" indent="-342900">
              <a:lnSpc>
                <a:spcPts val="1800"/>
              </a:lnSpc>
              <a:spcBef>
                <a:spcPct val="20000"/>
              </a:spcBef>
              <a:buFont typeface="Courier New" panose="02070309020205020404" pitchFamily="49" charset="0"/>
              <a:buChar char="o"/>
            </a:pPr>
            <a:r>
              <a:rPr lang="fi-FI" sz="2000"/>
              <a:t>kannabiksen käytön aloittaminen nuorella iällä</a:t>
            </a:r>
          </a:p>
          <a:p>
            <a:pPr marL="800100" lvl="1" indent="-342900">
              <a:lnSpc>
                <a:spcPts val="1800"/>
              </a:lnSpc>
              <a:spcBef>
                <a:spcPct val="20000"/>
              </a:spcBef>
              <a:buFont typeface="Courier New" panose="02070309020205020404" pitchFamily="49" charset="0"/>
              <a:buChar char="o"/>
            </a:pPr>
            <a:r>
              <a:rPr lang="fi-FI" sz="2000"/>
              <a:t>käytetyn valmisteen korkea THC-pitoisuus</a:t>
            </a:r>
          </a:p>
          <a:p>
            <a:pPr marL="800100" lvl="1" indent="-342900">
              <a:lnSpc>
                <a:spcPts val="1800"/>
              </a:lnSpc>
              <a:spcBef>
                <a:spcPct val="20000"/>
              </a:spcBef>
              <a:buFont typeface="Courier New" panose="02070309020205020404" pitchFamily="49" charset="0"/>
              <a:buChar char="o"/>
            </a:pPr>
            <a:r>
              <a:rPr lang="fi-FI" sz="2000"/>
              <a:t>perinnöllinen alttius sekä </a:t>
            </a:r>
          </a:p>
          <a:p>
            <a:pPr marL="800100" lvl="1" indent="-342900">
              <a:lnSpc>
                <a:spcPts val="1800"/>
              </a:lnSpc>
              <a:spcBef>
                <a:spcPct val="20000"/>
              </a:spcBef>
              <a:buFont typeface="Courier New" panose="02070309020205020404" pitchFamily="49" charset="0"/>
              <a:buChar char="o"/>
            </a:pPr>
            <a:r>
              <a:rPr lang="fi-FI" sz="2000"/>
              <a:t>traumatausta</a:t>
            </a:r>
            <a:endParaRPr lang="fi-FI" sz="2000">
              <a:solidFill>
                <a:prstClr val="black"/>
              </a:solidFill>
            </a:endParaRPr>
          </a:p>
        </p:txBody>
      </p:sp>
      <p:sp>
        <p:nvSpPr>
          <p:cNvPr id="5" name="Suorakulmio 4">
            <a:extLst>
              <a:ext uri="{FF2B5EF4-FFF2-40B4-BE49-F238E27FC236}">
                <a16:creationId xmlns:a16="http://schemas.microsoft.com/office/drawing/2014/main" id="{999EF51F-EA50-45C5-AB70-1F1EE13B43CE}"/>
              </a:ext>
              <a:ext uri="{C183D7F6-B498-43B3-948B-1728B52AA6E4}">
                <adec:decorative xmlns:adec="http://schemas.microsoft.com/office/drawing/2017/decorative" val="1"/>
              </a:ext>
            </a:extLst>
          </p:cNvPr>
          <p:cNvSpPr/>
          <p:nvPr/>
        </p:nvSpPr>
        <p:spPr>
          <a:xfrm>
            <a:off x="6827554" y="1487369"/>
            <a:ext cx="518091" cy="369332"/>
          </a:xfrm>
          <a:prstGeom prst="rect">
            <a:avLst/>
          </a:prstGeom>
        </p:spPr>
        <p:txBody>
          <a:bodyPr wrap="none">
            <a:spAutoFit/>
          </a:bodyPr>
          <a:lstStyle/>
          <a:p>
            <a:r>
              <a:rPr lang="fi-FI" b="1"/>
              <a:t>1/2</a:t>
            </a:r>
            <a:endParaRPr lang="fi-FI"/>
          </a:p>
        </p:txBody>
      </p:sp>
    </p:spTree>
    <p:extLst>
      <p:ext uri="{BB962C8B-B14F-4D97-AF65-F5344CB8AC3E}">
        <p14:creationId xmlns:p14="http://schemas.microsoft.com/office/powerpoint/2010/main" val="50453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98477F9-FADE-4791-AABD-62B99F84081A}"/>
              </a:ext>
            </a:extLst>
          </p:cNvPr>
          <p:cNvSpPr>
            <a:spLocks noGrp="1"/>
          </p:cNvSpPr>
          <p:nvPr>
            <p:ph type="ctrTitle"/>
          </p:nvPr>
        </p:nvSpPr>
        <p:spPr>
          <a:xfrm>
            <a:off x="475673" y="1466850"/>
            <a:ext cx="9179726" cy="697210"/>
          </a:xfrm>
        </p:spPr>
        <p:txBody>
          <a:bodyPr/>
          <a:lstStyle/>
          <a:p>
            <a:r>
              <a:rPr lang="fi-FI" sz="3600">
                <a:solidFill>
                  <a:srgbClr val="37A38E"/>
                </a:solidFill>
                <a:latin typeface="+mn-lt"/>
              </a:rPr>
              <a:t>Pitkäaikaisen käytön vaikutukset</a:t>
            </a:r>
          </a:p>
        </p:txBody>
      </p:sp>
      <p:sp>
        <p:nvSpPr>
          <p:cNvPr id="2" name="Alaotsikko 1">
            <a:extLst>
              <a:ext uri="{FF2B5EF4-FFF2-40B4-BE49-F238E27FC236}">
                <a16:creationId xmlns:a16="http://schemas.microsoft.com/office/drawing/2014/main" id="{D7C60BA3-A12E-4866-9794-B2320936E469}"/>
              </a:ext>
            </a:extLst>
          </p:cNvPr>
          <p:cNvSpPr>
            <a:spLocks noGrp="1"/>
          </p:cNvSpPr>
          <p:nvPr>
            <p:ph type="subTitle" idx="13"/>
          </p:nvPr>
        </p:nvSpPr>
        <p:spPr>
          <a:xfrm>
            <a:off x="485197" y="2336026"/>
            <a:ext cx="6859731" cy="3578999"/>
          </a:xfrm>
        </p:spPr>
        <p:txBody>
          <a:bodyPr/>
          <a:lstStyle/>
          <a:p>
            <a:pPr marL="342900" lvl="0" indent="-342900" defTabSz="457200">
              <a:lnSpc>
                <a:spcPct val="100000"/>
              </a:lnSpc>
              <a:spcBef>
                <a:spcPct val="20000"/>
              </a:spcBef>
              <a:buFont typeface="Arial"/>
              <a:buChar char="•"/>
            </a:pPr>
            <a:r>
              <a:rPr lang="fi-FI">
                <a:solidFill>
                  <a:prstClr val="black"/>
                </a:solidFill>
              </a:rPr>
              <a:t>Yhteys skitsofreniaan</a:t>
            </a:r>
          </a:p>
          <a:p>
            <a:pPr marL="342900" lvl="0" indent="-342900" defTabSz="457200">
              <a:lnSpc>
                <a:spcPct val="100000"/>
              </a:lnSpc>
              <a:spcBef>
                <a:spcPct val="20000"/>
              </a:spcBef>
              <a:buFont typeface="Arial"/>
              <a:buChar char="•"/>
            </a:pPr>
            <a:r>
              <a:rPr lang="fi-FI">
                <a:solidFill>
                  <a:prstClr val="black"/>
                </a:solidFill>
              </a:rPr>
              <a:t>Masentuneisuuden, ahdistuneisuuden ja mielialahäiriöiden riski kasvaa</a:t>
            </a:r>
          </a:p>
          <a:p>
            <a:pPr marL="342900" lvl="0" indent="-342900" defTabSz="457200">
              <a:lnSpc>
                <a:spcPct val="100000"/>
              </a:lnSpc>
              <a:spcBef>
                <a:spcPct val="20000"/>
              </a:spcBef>
              <a:buFont typeface="Arial"/>
              <a:buChar char="•"/>
            </a:pPr>
            <a:r>
              <a:rPr lang="fi-FI">
                <a:solidFill>
                  <a:prstClr val="black"/>
                </a:solidFill>
              </a:rPr>
              <a:t>Hedelmällisyyden heikkeneminen</a:t>
            </a:r>
          </a:p>
          <a:p>
            <a:pPr marL="342900" lvl="0" indent="-342900" defTabSz="457200">
              <a:lnSpc>
                <a:spcPct val="100000"/>
              </a:lnSpc>
              <a:spcBef>
                <a:spcPct val="20000"/>
              </a:spcBef>
              <a:buFont typeface="Arial"/>
              <a:buChar char="•"/>
            </a:pPr>
            <a:r>
              <a:rPr lang="fi-FI">
                <a:solidFill>
                  <a:prstClr val="black"/>
                </a:solidFill>
              </a:rPr>
              <a:t>Seksuaalisen halukkuuden heikkeneminen </a:t>
            </a:r>
            <a:br>
              <a:rPr lang="fi-FI">
                <a:solidFill>
                  <a:prstClr val="black"/>
                </a:solidFill>
              </a:rPr>
            </a:br>
            <a:r>
              <a:rPr lang="fi-FI">
                <a:solidFill>
                  <a:prstClr val="black"/>
                </a:solidFill>
              </a:rPr>
              <a:t>(etenkin miehet)</a:t>
            </a:r>
          </a:p>
          <a:p>
            <a:pPr marL="342900" lvl="0" indent="-342900" defTabSz="457200">
              <a:lnSpc>
                <a:spcPct val="100000"/>
              </a:lnSpc>
              <a:spcBef>
                <a:spcPct val="20000"/>
              </a:spcBef>
              <a:buFont typeface="Arial"/>
              <a:buChar char="•"/>
            </a:pPr>
            <a:r>
              <a:rPr lang="fi-FI">
                <a:solidFill>
                  <a:prstClr val="black"/>
                </a:solidFill>
              </a:rPr>
              <a:t>Riippuvuus, etenkin psyykkinen</a:t>
            </a:r>
          </a:p>
        </p:txBody>
      </p:sp>
      <p:sp>
        <p:nvSpPr>
          <p:cNvPr id="4" name="Suorakulmio 3">
            <a:extLst>
              <a:ext uri="{FF2B5EF4-FFF2-40B4-BE49-F238E27FC236}">
                <a16:creationId xmlns:a16="http://schemas.microsoft.com/office/drawing/2014/main" id="{A15BB4EC-ECA3-4F8D-A965-1B0774C90531}"/>
              </a:ext>
              <a:ext uri="{C183D7F6-B498-43B3-948B-1728B52AA6E4}">
                <adec:decorative xmlns:adec="http://schemas.microsoft.com/office/drawing/2017/decorative" val="1"/>
              </a:ext>
            </a:extLst>
          </p:cNvPr>
          <p:cNvSpPr/>
          <p:nvPr/>
        </p:nvSpPr>
        <p:spPr>
          <a:xfrm>
            <a:off x="6826838" y="1724620"/>
            <a:ext cx="518091" cy="369332"/>
          </a:xfrm>
          <a:prstGeom prst="rect">
            <a:avLst/>
          </a:prstGeom>
        </p:spPr>
        <p:txBody>
          <a:bodyPr wrap="none">
            <a:spAutoFit/>
          </a:bodyPr>
          <a:lstStyle/>
          <a:p>
            <a:r>
              <a:rPr lang="fi-FI" b="1"/>
              <a:t>2/2</a:t>
            </a:r>
            <a:endParaRPr lang="fi-FI"/>
          </a:p>
        </p:txBody>
      </p:sp>
    </p:spTree>
    <p:extLst>
      <p:ext uri="{BB962C8B-B14F-4D97-AF65-F5344CB8AC3E}">
        <p14:creationId xmlns:p14="http://schemas.microsoft.com/office/powerpoint/2010/main" val="1240833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16DBC5-9E39-4270-B1D1-2EC92AF04CBD}"/>
              </a:ext>
            </a:extLst>
          </p:cNvPr>
          <p:cNvSpPr>
            <a:spLocks noGrp="1"/>
          </p:cNvSpPr>
          <p:nvPr>
            <p:ph type="ctrTitle" idx="4294967295"/>
          </p:nvPr>
        </p:nvSpPr>
        <p:spPr>
          <a:xfrm>
            <a:off x="3841750" y="491080"/>
            <a:ext cx="4692650" cy="915987"/>
          </a:xfrm>
          <a:prstGeom prst="rect">
            <a:avLst/>
          </a:prstGeom>
        </p:spPr>
        <p:txBody>
          <a:bodyPr/>
          <a:lstStyle/>
          <a:p>
            <a:r>
              <a:rPr lang="fi-FI" sz="3600">
                <a:latin typeface="+mn-lt"/>
              </a:rPr>
              <a:t>Kannabis on erityisen haitallista nuorille</a:t>
            </a:r>
          </a:p>
        </p:txBody>
      </p:sp>
      <p:sp>
        <p:nvSpPr>
          <p:cNvPr id="3" name="Alaotsikko 2">
            <a:extLst>
              <a:ext uri="{FF2B5EF4-FFF2-40B4-BE49-F238E27FC236}">
                <a16:creationId xmlns:a16="http://schemas.microsoft.com/office/drawing/2014/main" id="{96BD11DA-7104-4A3C-871D-F43CCEEFDF45}"/>
              </a:ext>
            </a:extLst>
          </p:cNvPr>
          <p:cNvSpPr>
            <a:spLocks noGrp="1"/>
          </p:cNvSpPr>
          <p:nvPr>
            <p:ph type="subTitle" idx="4294967295"/>
          </p:nvPr>
        </p:nvSpPr>
        <p:spPr>
          <a:xfrm>
            <a:off x="3674482" y="1669121"/>
            <a:ext cx="5021262" cy="4768850"/>
          </a:xfrm>
          <a:prstGeom prst="rect">
            <a:avLst/>
          </a:prstGeom>
        </p:spPr>
        <p:txBody>
          <a:bodyPr anchor="t"/>
          <a:lstStyle/>
          <a:p>
            <a:pPr marL="285750" indent="-285750">
              <a:buFont typeface="Arial" panose="020B0604020202020204" pitchFamily="34" charset="0"/>
              <a:buChar char="•"/>
            </a:pPr>
            <a:r>
              <a:rPr lang="fi-FI" sz="1800" dirty="0"/>
              <a:t>Kannabis itsessään ei toistaiseksi ole muodostanut merkittävää kansanterveydellistä ongelmaa Suomessa, </a:t>
            </a:r>
            <a:r>
              <a:rPr lang="fi-FI" sz="1800" b="1" dirty="0"/>
              <a:t>mutta alle 20-vuotiailla kannabis on kuitenkin yleisin hoitoon hakeutumiseen johtanut päihde.</a:t>
            </a:r>
            <a:endParaRPr lang="fi-FI" sz="1800" b="1">
              <a:cs typeface="Calibri"/>
            </a:endParaRPr>
          </a:p>
          <a:p>
            <a:pPr marL="285750" indent="-285750"/>
            <a:r>
              <a:rPr lang="fi-FI" sz="1800" dirty="0"/>
              <a:t>Käytön aloittaminen nuorena lisää riskiä haitoille. </a:t>
            </a:r>
            <a:endParaRPr lang="fi-FI" sz="1800" dirty="0">
              <a:cs typeface="Calibri"/>
            </a:endParaRPr>
          </a:p>
          <a:p>
            <a:pPr marL="285750" indent="-285750">
              <a:buFont typeface="Arial" panose="020B0604020202020204" pitchFamily="34" charset="0"/>
              <a:buChar char="•"/>
            </a:pPr>
            <a:r>
              <a:rPr lang="fi-FI" sz="1800" dirty="0"/>
              <a:t>Haittojen ehkäisyn kannalta olisi järkevintä siirtää käyttöä myöhemmälle iälle, kun aivot ovat kehittyneet.</a:t>
            </a:r>
            <a:endParaRPr lang="fi-FI" sz="1800" dirty="0">
              <a:cs typeface="Calibri"/>
            </a:endParaRPr>
          </a:p>
          <a:p>
            <a:pPr marL="285750" indent="-285750">
              <a:buFont typeface="Arial" panose="020B0604020202020204" pitchFamily="34" charset="0"/>
              <a:buChar char="•"/>
            </a:pPr>
            <a:r>
              <a:rPr lang="fi-FI" sz="1800" dirty="0"/>
              <a:t>Nuorena aloitettu, runsas kannabiksen käyttö on yhdistetty yleiseen apaattisuuteen (vaikea saada asioita aikaiseksi), motivaation puutteeseen sekä työ- ja opiskelumenestyksen haasteisiin.</a:t>
            </a:r>
            <a:endParaRPr lang="fi-FI" sz="1800" dirty="0">
              <a:cs typeface="Calibri"/>
            </a:endParaRPr>
          </a:p>
          <a:p>
            <a:pPr marL="285750" indent="-285750">
              <a:buFont typeface="Arial" panose="020B0604020202020204" pitchFamily="34" charset="0"/>
              <a:buChar char="•"/>
            </a:pPr>
            <a:r>
              <a:rPr lang="fi-FI" sz="1800" dirty="0"/>
              <a:t>Kannabiksen laittomuus muodostaa oman riskinsä: käytöstä voi koitua ongelmia opiskelu- ja työelämässä.</a:t>
            </a:r>
            <a:endParaRPr lang="fi-FI" sz="1800" dirty="0">
              <a:cs typeface="Calibri"/>
            </a:endParaRPr>
          </a:p>
        </p:txBody>
      </p:sp>
      <p:pic>
        <p:nvPicPr>
          <p:cNvPr id="6" name="Kuva 5" descr="Kuva, joka sisältää kohteen rakennus, ulko, katu, suuri&#10;&#10;Kuvaus luotu automaattisesti">
            <a:extLst>
              <a:ext uri="{FF2B5EF4-FFF2-40B4-BE49-F238E27FC236}">
                <a16:creationId xmlns:a16="http://schemas.microsoft.com/office/drawing/2014/main" id="{1E08E59A-1BA5-43F5-AF8D-3AC6FCD657B4}"/>
              </a:ext>
            </a:extLst>
          </p:cNvPr>
          <p:cNvPicPr>
            <a:picLocks noChangeAspect="1"/>
          </p:cNvPicPr>
          <p:nvPr/>
        </p:nvPicPr>
        <p:blipFill rotWithShape="1">
          <a:blip r:embed="rId3">
            <a:extLst>
              <a:ext uri="{28A0092B-C50C-407E-A947-70E740481C1C}">
                <a14:useLocalDpi xmlns:a14="http://schemas.microsoft.com/office/drawing/2010/main" val="0"/>
              </a:ext>
            </a:extLst>
          </a:blip>
          <a:srcRect l="4836" r="13811"/>
          <a:stretch/>
        </p:blipFill>
        <p:spPr>
          <a:xfrm>
            <a:off x="0" y="0"/>
            <a:ext cx="3336966" cy="6858000"/>
          </a:xfrm>
          <a:prstGeom prst="rect">
            <a:avLst/>
          </a:prstGeom>
        </p:spPr>
      </p:pic>
      <p:pic>
        <p:nvPicPr>
          <p:cNvPr id="5" name="Kuva 4" descr="EHYT Bueno&#10;">
            <a:extLst>
              <a:ext uri="{FF2B5EF4-FFF2-40B4-BE49-F238E27FC236}">
                <a16:creationId xmlns:a16="http://schemas.microsoft.com/office/drawing/2014/main" id="{D9DFBB2F-13C6-4ADD-B24B-F47793371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20" y="119544"/>
            <a:ext cx="1556502" cy="743359"/>
          </a:xfrm>
          <a:prstGeom prst="rect">
            <a:avLst/>
          </a:prstGeom>
        </p:spPr>
      </p:pic>
    </p:spTree>
    <p:extLst>
      <p:ext uri="{BB962C8B-B14F-4D97-AF65-F5344CB8AC3E}">
        <p14:creationId xmlns:p14="http://schemas.microsoft.com/office/powerpoint/2010/main" val="960024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ED0BA1-C7F6-48BE-967B-6B8B7C360D55}"/>
              </a:ext>
            </a:extLst>
          </p:cNvPr>
          <p:cNvSpPr>
            <a:spLocks noGrp="1"/>
          </p:cNvSpPr>
          <p:nvPr>
            <p:ph type="ctrTitle" idx="4294967295"/>
          </p:nvPr>
        </p:nvSpPr>
        <p:spPr>
          <a:xfrm>
            <a:off x="510057" y="730920"/>
            <a:ext cx="6903126" cy="915954"/>
          </a:xfrm>
          <a:prstGeom prst="rect">
            <a:avLst/>
          </a:prstGeom>
        </p:spPr>
        <p:txBody>
          <a:bodyPr/>
          <a:lstStyle/>
          <a:p>
            <a:r>
              <a:rPr lang="fi-FI" sz="4000">
                <a:latin typeface="+mn-lt"/>
              </a:rPr>
              <a:t>Riippuvuus</a:t>
            </a:r>
          </a:p>
        </p:txBody>
      </p:sp>
      <p:sp>
        <p:nvSpPr>
          <p:cNvPr id="3" name="Alaotsikko 2">
            <a:extLst>
              <a:ext uri="{FF2B5EF4-FFF2-40B4-BE49-F238E27FC236}">
                <a16:creationId xmlns:a16="http://schemas.microsoft.com/office/drawing/2014/main" id="{291F984D-7ADA-4178-9AFA-BC69FE2D0821}"/>
              </a:ext>
            </a:extLst>
          </p:cNvPr>
          <p:cNvSpPr>
            <a:spLocks noGrp="1"/>
          </p:cNvSpPr>
          <p:nvPr>
            <p:ph type="subTitle" idx="1"/>
          </p:nvPr>
        </p:nvSpPr>
        <p:spPr>
          <a:xfrm>
            <a:off x="510057" y="1509966"/>
            <a:ext cx="7604133" cy="4617114"/>
          </a:xfrm>
        </p:spPr>
        <p:txBody>
          <a:bodyPr anchor="t"/>
          <a:lstStyle/>
          <a:p>
            <a:pPr marL="285750" lvl="0" indent="-285750">
              <a:buFont typeface="Arial" panose="020B0604020202020204" pitchFamily="34" charset="0"/>
              <a:buChar char="•"/>
            </a:pPr>
            <a:r>
              <a:rPr lang="fi-FI" sz="2000" dirty="0">
                <a:solidFill>
                  <a:prstClr val="black"/>
                </a:solidFill>
                <a:latin typeface="+mn-lt"/>
              </a:rPr>
              <a:t>Kannabis aiheuttaa etenkin psyykkistä riippuvuutta, mikä tarkoittaa että ilman ainetta on hankala olla ja se saattaa aiheuttaa ahdistusta.</a:t>
            </a:r>
          </a:p>
          <a:p>
            <a:pPr marL="285750" indent="-285750">
              <a:buFont typeface="Arial" panose="020B0604020202020204" pitchFamily="34" charset="0"/>
              <a:buChar char="•"/>
            </a:pPr>
            <a:r>
              <a:rPr lang="fi-FI" sz="2000" dirty="0">
                <a:latin typeface="+mn-lt"/>
              </a:rPr>
              <a:t>Riippuvuuden syntyminen on todennäköisempää, mitä nuorempana kannabiksen käytön aloittaa ja mitä runsaammin ainetta käyttää. Kannabisriippuvuuteen voi saada apua terveydenhuollosta.</a:t>
            </a:r>
            <a:endParaRPr lang="fi-FI" sz="2000" dirty="0">
              <a:latin typeface="Calibri"/>
              <a:cs typeface="Calibri"/>
            </a:endParaRPr>
          </a:p>
          <a:p>
            <a:pPr marL="285750" lvl="0" indent="-285750">
              <a:buFont typeface="Arial" panose="020B0604020202020204" pitchFamily="34" charset="0"/>
              <a:buChar char="•"/>
            </a:pPr>
            <a:r>
              <a:rPr lang="fi-FI" sz="2000" dirty="0">
                <a:solidFill>
                  <a:prstClr val="black"/>
                </a:solidFill>
                <a:latin typeface="+mn-lt"/>
              </a:rPr>
              <a:t>Kuitenkin vain pienelle osalle kokeilijoista tai satunnaiskäyttäjistä tulee käytöstä tapa, ongelma tai riippuvuus. Suurin osa nuorista ei kokeile kannabista lainkaan.</a:t>
            </a:r>
          </a:p>
          <a:p>
            <a:pPr marL="285750" indent="-285750">
              <a:buFont typeface="Arial" panose="020B0604020202020204" pitchFamily="34" charset="0"/>
              <a:buChar char="•"/>
            </a:pPr>
            <a:r>
              <a:rPr lang="fi-FI" sz="1800" dirty="0">
                <a:latin typeface="+mn-lt"/>
                <a:ea typeface="Source Sans Pro"/>
              </a:rPr>
              <a:t>On ihmisryhmiä, joiden tulisi varovaisuuden nimissä pidättäytyä kokonaan kannabiksen käytöstä sen korkeampien riskien vuoksi esim. perinnöllisten </a:t>
            </a:r>
            <a:r>
              <a:rPr lang="fi-FI" sz="1800">
                <a:latin typeface="+mn-lt"/>
                <a:ea typeface="Source Sans Pro"/>
              </a:rPr>
              <a:t>tekijöiden takia. </a:t>
            </a:r>
            <a:endParaRPr lang="fi-FI" sz="1800" dirty="0">
              <a:latin typeface="+mn-lt"/>
              <a:ea typeface="Source Sans Pro"/>
            </a:endParaRPr>
          </a:p>
          <a:p>
            <a:pPr marL="1200150" lvl="2" indent="-285750" algn="l">
              <a:buFont typeface="Courier New" panose="02070309020205020404" pitchFamily="49" charset="0"/>
              <a:buChar char="o"/>
            </a:pPr>
            <a:r>
              <a:rPr lang="fi-FI" dirty="0">
                <a:latin typeface="+mn-lt"/>
                <a:ea typeface="Source Sans Pro"/>
              </a:rPr>
              <a:t>henkilö- tai perhehistoria voi vaikuttaa siihen, minkälainen alttius ihmisellä</a:t>
            </a:r>
            <a:r>
              <a:rPr lang="fi-FI" dirty="0">
                <a:ea typeface="Source Sans Pro"/>
              </a:rPr>
              <a:t> on </a:t>
            </a:r>
            <a:r>
              <a:rPr lang="fi-FI" dirty="0">
                <a:latin typeface="+mn-lt"/>
                <a:ea typeface="Source Sans Pro"/>
              </a:rPr>
              <a:t>päihde- tai mielenterveysongelmien synnylle.</a:t>
            </a:r>
            <a:endParaRPr lang="fi-FI" dirty="0">
              <a:solidFill>
                <a:prstClr val="black"/>
              </a:solidFill>
              <a:latin typeface="+mn-lt"/>
            </a:endParaRPr>
          </a:p>
          <a:p>
            <a:endParaRPr lang="fi-FI" dirty="0"/>
          </a:p>
        </p:txBody>
      </p:sp>
    </p:spTree>
    <p:extLst>
      <p:ext uri="{BB962C8B-B14F-4D97-AF65-F5344CB8AC3E}">
        <p14:creationId xmlns:p14="http://schemas.microsoft.com/office/powerpoint/2010/main" val="2910848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88CD9844-152C-45AE-8554-ABF722026D3D}"/>
              </a:ext>
              <a:ext uri="{C183D7F6-B498-43B3-948B-1728B52AA6E4}">
                <adec:decorative xmlns:adec="http://schemas.microsoft.com/office/drawing/2017/decorative" val="1"/>
              </a:ext>
            </a:extLst>
          </p:cNvPr>
          <p:cNvSpPr/>
          <p:nvPr/>
        </p:nvSpPr>
        <p:spPr>
          <a:xfrm>
            <a:off x="1" y="2973254"/>
            <a:ext cx="91440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i-FI"/>
          </a:p>
        </p:txBody>
      </p:sp>
      <p:sp>
        <p:nvSpPr>
          <p:cNvPr id="4" name="Otsikko 1">
            <a:extLst>
              <a:ext uri="{FF2B5EF4-FFF2-40B4-BE49-F238E27FC236}">
                <a16:creationId xmlns:a16="http://schemas.microsoft.com/office/drawing/2014/main" id="{9A351492-9249-40E0-BF4D-A9E7F3CC6EE9}"/>
              </a:ext>
            </a:extLst>
          </p:cNvPr>
          <p:cNvSpPr>
            <a:spLocks noGrp="1"/>
          </p:cNvSpPr>
          <p:nvPr/>
        </p:nvSpPr>
        <p:spPr>
          <a:xfrm>
            <a:off x="0" y="791632"/>
            <a:ext cx="9144000" cy="915954"/>
          </a:xfrm>
          <a:prstGeom prst="rect">
            <a:avLst/>
          </a:prstGeom>
        </p:spPr>
        <p:txBody>
          <a:bodyPr anchor="b"/>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lgn="ctr"/>
            <a:r>
              <a:rPr lang="fi-FI" sz="5400"/>
              <a:t>Janaharjoitus</a:t>
            </a:r>
          </a:p>
        </p:txBody>
      </p:sp>
      <p:sp>
        <p:nvSpPr>
          <p:cNvPr id="5" name="Alaotsikko 2">
            <a:extLst>
              <a:ext uri="{FF2B5EF4-FFF2-40B4-BE49-F238E27FC236}">
                <a16:creationId xmlns:a16="http://schemas.microsoft.com/office/drawing/2014/main" id="{68E1CB90-A7E1-4E9C-8839-174548324708}"/>
              </a:ext>
            </a:extLst>
          </p:cNvPr>
          <p:cNvSpPr>
            <a:spLocks noGrp="1"/>
          </p:cNvSpPr>
          <p:nvPr/>
        </p:nvSpPr>
        <p:spPr>
          <a:xfrm>
            <a:off x="562903" y="1915020"/>
            <a:ext cx="7949501" cy="41513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fi-FI" b="0">
                <a:solidFill>
                  <a:prstClr val="black"/>
                </a:solidFill>
              </a:rPr>
              <a:t>Asetu esitetyn väitteen mukaan </a:t>
            </a:r>
            <a:r>
              <a:rPr lang="fi-FI" b="0" err="1">
                <a:solidFill>
                  <a:prstClr val="black"/>
                </a:solidFill>
              </a:rPr>
              <a:t>jompaan</a:t>
            </a:r>
            <a:r>
              <a:rPr lang="fi-FI" b="0">
                <a:solidFill>
                  <a:prstClr val="black"/>
                </a:solidFill>
              </a:rPr>
              <a:t> kumpaan </a:t>
            </a:r>
            <a:br>
              <a:rPr lang="fi-FI" b="0">
                <a:solidFill>
                  <a:prstClr val="black"/>
                </a:solidFill>
              </a:rPr>
            </a:br>
            <a:r>
              <a:rPr lang="fi-FI" b="0">
                <a:solidFill>
                  <a:prstClr val="black"/>
                </a:solidFill>
              </a:rPr>
              <a:t>päähän tai niiden välille, oman mielipiteesi mukaan. </a:t>
            </a:r>
          </a:p>
          <a:p>
            <a:endParaRPr lang="fi-FI">
              <a:latin typeface="+mj-lt"/>
            </a:endParaRPr>
          </a:p>
        </p:txBody>
      </p:sp>
      <p:pic>
        <p:nvPicPr>
          <p:cNvPr id="6" name="Kuva 5" descr="Ryhmittely">
            <a:extLst>
              <a:ext uri="{FF2B5EF4-FFF2-40B4-BE49-F238E27FC236}">
                <a16:creationId xmlns:a16="http://schemas.microsoft.com/office/drawing/2014/main" id="{62E00960-BBD7-4845-BDAC-28183CD8A3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85999" y="2544712"/>
            <a:ext cx="3020518" cy="3020518"/>
          </a:xfrm>
          <a:prstGeom prst="rect">
            <a:avLst/>
          </a:prstGeom>
        </p:spPr>
      </p:pic>
      <p:pic>
        <p:nvPicPr>
          <p:cNvPr id="7" name="Kuva 6" descr="Ryhmittely">
            <a:extLst>
              <a:ext uri="{FF2B5EF4-FFF2-40B4-BE49-F238E27FC236}">
                <a16:creationId xmlns:a16="http://schemas.microsoft.com/office/drawing/2014/main" id="{752B8F80-095D-480F-B60A-CF20A45AFA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9189" y="2545109"/>
            <a:ext cx="3020518" cy="3020518"/>
          </a:xfrm>
          <a:prstGeom prst="rect">
            <a:avLst/>
          </a:prstGeom>
        </p:spPr>
      </p:pic>
    </p:spTree>
    <p:extLst>
      <p:ext uri="{BB962C8B-B14F-4D97-AF65-F5344CB8AC3E}">
        <p14:creationId xmlns:p14="http://schemas.microsoft.com/office/powerpoint/2010/main" val="4247855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2" descr="Kuva, joka sisältää kohteen näyttökuva&#10;&#10;Kuvaus luotu, erittäin korkea luotettavuus">
            <a:extLst>
              <a:ext uri="{FF2B5EF4-FFF2-40B4-BE49-F238E27FC236}">
                <a16:creationId xmlns:a16="http://schemas.microsoft.com/office/drawing/2014/main" id="{E1D87B50-685B-4125-AEA9-5564DDC3B05F}"/>
              </a:ext>
            </a:extLst>
          </p:cNvPr>
          <p:cNvPicPr>
            <a:picLocks noChangeAspect="1"/>
          </p:cNvPicPr>
          <p:nvPr/>
        </p:nvPicPr>
        <p:blipFill>
          <a:blip r:embed="rId3"/>
          <a:stretch>
            <a:fillRect/>
          </a:stretch>
        </p:blipFill>
        <p:spPr>
          <a:xfrm>
            <a:off x="-79614" y="-55854"/>
            <a:ext cx="9220199" cy="6911703"/>
          </a:xfrm>
          <a:prstGeom prst="rect">
            <a:avLst/>
          </a:prstGeom>
        </p:spPr>
      </p:pic>
    </p:spTree>
    <p:extLst>
      <p:ext uri="{BB962C8B-B14F-4D97-AF65-F5344CB8AC3E}">
        <p14:creationId xmlns:p14="http://schemas.microsoft.com/office/powerpoint/2010/main" val="233207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B17E09-9710-4C1D-8E2E-4B6EFEC882A5}"/>
              </a:ext>
            </a:extLst>
          </p:cNvPr>
          <p:cNvSpPr>
            <a:spLocks noGrp="1"/>
          </p:cNvSpPr>
          <p:nvPr>
            <p:ph type="ctrTitle" idx="4294967295"/>
          </p:nvPr>
        </p:nvSpPr>
        <p:spPr>
          <a:xfrm>
            <a:off x="491217" y="1749253"/>
            <a:ext cx="7032173" cy="915954"/>
          </a:xfrm>
          <a:prstGeom prst="rect">
            <a:avLst/>
          </a:prstGeom>
        </p:spPr>
        <p:txBody>
          <a:bodyPr/>
          <a:lstStyle/>
          <a:p>
            <a:r>
              <a:rPr lang="fi-FI" sz="5400">
                <a:latin typeface="+mn-lt"/>
              </a:rPr>
              <a:t>Kannabis</a:t>
            </a:r>
          </a:p>
        </p:txBody>
      </p:sp>
      <p:sp>
        <p:nvSpPr>
          <p:cNvPr id="3" name="Alaotsikko 2">
            <a:extLst>
              <a:ext uri="{FF2B5EF4-FFF2-40B4-BE49-F238E27FC236}">
                <a16:creationId xmlns:a16="http://schemas.microsoft.com/office/drawing/2014/main" id="{7846D1D0-ECCE-4175-85E0-BB7A39859B03}"/>
              </a:ext>
            </a:extLst>
          </p:cNvPr>
          <p:cNvSpPr>
            <a:spLocks noGrp="1"/>
          </p:cNvSpPr>
          <p:nvPr>
            <p:ph type="subTitle" idx="1"/>
          </p:nvPr>
        </p:nvSpPr>
        <p:spPr>
          <a:xfrm>
            <a:off x="2412823" y="2946379"/>
            <a:ext cx="5246364" cy="2492829"/>
          </a:xfrm>
        </p:spPr>
        <p:txBody>
          <a:bodyPr anchor="t"/>
          <a:lstStyle/>
          <a:p>
            <a:r>
              <a:rPr lang="fi-FI" sz="3200" b="1">
                <a:latin typeface="+mn-lt"/>
              </a:rPr>
              <a:t>Pohdi parisi kanssa:</a:t>
            </a:r>
          </a:p>
          <a:p>
            <a:pPr marL="457200" indent="-457200">
              <a:buFont typeface="+mj-lt"/>
              <a:buAutoNum type="arabicPeriod"/>
            </a:pPr>
            <a:r>
              <a:rPr lang="fi-FI">
                <a:latin typeface="+mn-lt"/>
              </a:rPr>
              <a:t>Mitä tulee mieleen kannabiksesta?</a:t>
            </a:r>
            <a:endParaRPr lang="fi-FI">
              <a:latin typeface="+mn-lt"/>
              <a:cs typeface="Calibri"/>
            </a:endParaRPr>
          </a:p>
          <a:p>
            <a:pPr marL="457200" indent="-457200">
              <a:buFont typeface="+mj-lt"/>
              <a:buAutoNum type="arabicPeriod"/>
            </a:pPr>
            <a:r>
              <a:rPr lang="fi-FI">
                <a:latin typeface="+mn-lt"/>
              </a:rPr>
              <a:t>Mitä tiedätte kannabiksesta?</a:t>
            </a:r>
            <a:endParaRPr lang="fi-FI">
              <a:latin typeface="+mn-lt"/>
              <a:cs typeface="Calibri"/>
            </a:endParaRPr>
          </a:p>
          <a:p>
            <a:endParaRPr lang="fi-FI" sz="2800">
              <a:latin typeface="+mj-lt"/>
            </a:endParaRPr>
          </a:p>
          <a:p>
            <a:endParaRPr lang="fi-FI">
              <a:latin typeface="+mj-lt"/>
            </a:endParaRPr>
          </a:p>
        </p:txBody>
      </p:sp>
      <p:sp>
        <p:nvSpPr>
          <p:cNvPr id="9" name="Ellipsi 8">
            <a:extLst>
              <a:ext uri="{FF2B5EF4-FFF2-40B4-BE49-F238E27FC236}">
                <a16:creationId xmlns:a16="http://schemas.microsoft.com/office/drawing/2014/main" id="{AAB28628-A630-4425-9DCA-CAAC086649A4}"/>
              </a:ext>
              <a:ext uri="{C183D7F6-B498-43B3-948B-1728B52AA6E4}">
                <adec:decorative xmlns:adec="http://schemas.microsoft.com/office/drawing/2017/decorative" val="1"/>
              </a:ext>
            </a:extLst>
          </p:cNvPr>
          <p:cNvSpPr/>
          <p:nvPr/>
        </p:nvSpPr>
        <p:spPr>
          <a:xfrm>
            <a:off x="576942" y="2967501"/>
            <a:ext cx="1570698" cy="1570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pic>
        <p:nvPicPr>
          <p:cNvPr id="10" name="Kuva 9">
            <a:extLst>
              <a:ext uri="{FF2B5EF4-FFF2-40B4-BE49-F238E27FC236}">
                <a16:creationId xmlns:a16="http://schemas.microsoft.com/office/drawing/2014/main" id="{F195AFFE-3960-4B98-B0A2-EC0C6C08D10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435" y="3019781"/>
            <a:ext cx="1452562" cy="1466137"/>
          </a:xfrm>
          <a:prstGeom prst="rect">
            <a:avLst/>
          </a:prstGeom>
        </p:spPr>
      </p:pic>
    </p:spTree>
    <p:extLst>
      <p:ext uri="{BB962C8B-B14F-4D97-AF65-F5344CB8AC3E}">
        <p14:creationId xmlns:p14="http://schemas.microsoft.com/office/powerpoint/2010/main" val="903622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9E0009D-F1E2-4F59-8F15-6250D68B56B5}"/>
              </a:ext>
            </a:extLst>
          </p:cNvPr>
          <p:cNvSpPr txBox="1">
            <a:spLocks noGrp="1"/>
          </p:cNvSpPr>
          <p:nvPr>
            <p:ph type="title" idx="4294967295"/>
          </p:nvPr>
        </p:nvSpPr>
        <p:spPr>
          <a:xfrm>
            <a:off x="3813484" y="1451345"/>
            <a:ext cx="4629150" cy="9243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err="1">
                <a:ln>
                  <a:noFill/>
                </a:ln>
                <a:effectLst/>
                <a:uLnTx/>
                <a:uFillTx/>
                <a:latin typeface="+mn-lt"/>
                <a:ea typeface="+mj-ea"/>
                <a:cs typeface="+mj-cs"/>
              </a:rPr>
              <a:t>Mitä</a:t>
            </a:r>
            <a:r>
              <a:rPr kumimoji="0" lang="en-US" sz="4000" b="1" i="0" u="none" strike="noStrike" kern="1200" cap="none" spc="0" normalizeH="0" baseline="0" noProof="0" dirty="0">
                <a:ln>
                  <a:noFill/>
                </a:ln>
                <a:effectLst/>
                <a:uLnTx/>
                <a:uFillTx/>
                <a:latin typeface="+mn-lt"/>
                <a:ea typeface="+mj-ea"/>
                <a:cs typeface="+mj-cs"/>
              </a:rPr>
              <a:t> </a:t>
            </a:r>
            <a:r>
              <a:rPr kumimoji="0" lang="en-US" sz="4000" b="1" i="0" u="none" strike="noStrike" kern="1200" cap="none" spc="0" normalizeH="0" baseline="0" noProof="0" dirty="0" err="1">
                <a:ln>
                  <a:noFill/>
                </a:ln>
                <a:effectLst/>
                <a:uLnTx/>
                <a:uFillTx/>
                <a:latin typeface="+mn-lt"/>
                <a:ea typeface="+mj-ea"/>
                <a:cs typeface="+mj-cs"/>
              </a:rPr>
              <a:t>kannabis</a:t>
            </a:r>
            <a:r>
              <a:rPr kumimoji="0" lang="en-US" sz="4000" b="1" i="0" u="none" strike="noStrike" kern="1200" cap="none" spc="0" normalizeH="0" baseline="0" noProof="0" dirty="0">
                <a:ln>
                  <a:noFill/>
                </a:ln>
                <a:effectLst/>
                <a:uLnTx/>
                <a:uFillTx/>
                <a:latin typeface="+mn-lt"/>
                <a:ea typeface="+mj-ea"/>
                <a:cs typeface="+mj-cs"/>
              </a:rPr>
              <a:t> on?</a:t>
            </a:r>
            <a:r>
              <a:rPr kumimoji="0" lang="en-US" sz="4000" i="0" u="none" strike="noStrike" kern="1200" cap="none" spc="0" normalizeH="0" baseline="0" noProof="0" dirty="0">
                <a:ln>
                  <a:noFill/>
                </a:ln>
                <a:effectLst/>
                <a:uLnTx/>
                <a:uFillTx/>
                <a:latin typeface="+mn-lt"/>
                <a:ea typeface="+mj-ea"/>
                <a:cs typeface="+mj-cs"/>
              </a:rPr>
              <a:t> </a:t>
            </a:r>
            <a:r>
              <a:rPr kumimoji="0" lang="en-US" sz="1800" i="0" u="none" strike="noStrike" kern="1200" cap="none" spc="0" normalizeH="0" baseline="0" noProof="0" dirty="0">
                <a:ln>
                  <a:noFill/>
                </a:ln>
                <a:effectLst/>
                <a:uLnTx/>
                <a:uFillTx/>
                <a:latin typeface="+mn-lt"/>
                <a:ea typeface="+mj-ea"/>
                <a:cs typeface="+mj-cs"/>
              </a:rPr>
              <a:t>1/2</a:t>
            </a:r>
          </a:p>
        </p:txBody>
      </p:sp>
      <p:sp>
        <p:nvSpPr>
          <p:cNvPr id="5" name="Alaotsikko 1">
            <a:extLst>
              <a:ext uri="{FF2B5EF4-FFF2-40B4-BE49-F238E27FC236}">
                <a16:creationId xmlns:a16="http://schemas.microsoft.com/office/drawing/2014/main" id="{695B2635-BD46-4FC5-BB7E-CE2BA839A5C9}"/>
              </a:ext>
              <a:ext uri="{C183D7F6-B498-43B3-948B-1728B52AA6E4}">
                <adec:decorative xmlns:adec="http://schemas.microsoft.com/office/drawing/2017/decorative" val="0"/>
              </a:ext>
            </a:extLst>
          </p:cNvPr>
          <p:cNvSpPr txBox="1">
            <a:spLocks/>
          </p:cNvSpPr>
          <p:nvPr/>
        </p:nvSpPr>
        <p:spPr>
          <a:xfrm>
            <a:off x="3594409" y="2375647"/>
            <a:ext cx="5296843" cy="3987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sterra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228600" fontAlgn="auto">
              <a:spcBef>
                <a:spcPts val="1000"/>
              </a:spcBef>
              <a:spcAft>
                <a:spcPts val="0"/>
              </a:spcAft>
              <a:buClrTx/>
              <a:buSzTx/>
              <a:buFont typeface="Arial" panose="020B0604020202020204" pitchFamily="34" charset="0"/>
              <a:buChar char="•"/>
              <a:tabLst/>
              <a:defRPr/>
            </a:pPr>
            <a:r>
              <a:rPr kumimoji="0" lang="en-US" sz="1800" i="0" u="none" strike="noStrike" cap="none" spc="0" normalizeH="0" baseline="0" noProof="0" err="1">
                <a:ln>
                  <a:noFill/>
                </a:ln>
                <a:effectLst/>
                <a:uLnTx/>
                <a:uFillTx/>
                <a:latin typeface="+mn-lt"/>
              </a:rPr>
              <a:t>Kannabis</a:t>
            </a:r>
            <a:r>
              <a:rPr kumimoji="0" lang="en-US" sz="1800" i="0" u="none" strike="noStrike" cap="none" spc="0" normalizeH="0" baseline="0" noProof="0">
                <a:ln>
                  <a:noFill/>
                </a:ln>
                <a:effectLst/>
                <a:uLnTx/>
                <a:uFillTx/>
                <a:latin typeface="+mn-lt"/>
              </a:rPr>
              <a:t> on </a:t>
            </a:r>
            <a:r>
              <a:rPr kumimoji="0" lang="en-US" sz="1800" i="0" u="none" strike="noStrike" cap="none" spc="0" normalizeH="0" baseline="0" noProof="0" err="1">
                <a:ln>
                  <a:noFill/>
                </a:ln>
                <a:effectLst/>
                <a:uLnTx/>
                <a:uFillTx/>
                <a:latin typeface="+mn-lt"/>
              </a:rPr>
              <a:t>yleisnimitys</a:t>
            </a:r>
            <a:r>
              <a:rPr kumimoji="0" lang="en-US" sz="1800" i="0" u="none" strike="noStrike" cap="none" spc="0" normalizeH="0" baseline="0" noProof="0">
                <a:ln>
                  <a:noFill/>
                </a:ln>
                <a:effectLst/>
                <a:uLnTx/>
                <a:uFillTx/>
                <a:latin typeface="+mn-lt"/>
              </a:rPr>
              <a:t>, jota </a:t>
            </a:r>
            <a:r>
              <a:rPr kumimoji="0" lang="en-US" sz="1800" i="0" u="none" strike="noStrike" cap="none" spc="0" normalizeH="0" baseline="0" noProof="0" err="1">
                <a:ln>
                  <a:noFill/>
                </a:ln>
                <a:effectLst/>
                <a:uLnTx/>
                <a:uFillTx/>
                <a:latin typeface="+mn-lt"/>
              </a:rPr>
              <a:t>käytetään</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erilaisista</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hamppukasvista</a:t>
            </a:r>
            <a:r>
              <a:rPr kumimoji="0" lang="en-US" sz="1800" i="0" u="none" strike="noStrike" cap="none" spc="0" normalizeH="0" baseline="0" noProof="0">
                <a:ln>
                  <a:noFill/>
                </a:ln>
                <a:effectLst/>
                <a:uLnTx/>
                <a:uFillTx/>
                <a:latin typeface="+mn-lt"/>
              </a:rPr>
              <a:t> (cannabis sativa) </a:t>
            </a:r>
            <a:r>
              <a:rPr kumimoji="0" lang="en-US" sz="1800" i="0" u="none" strike="noStrike" cap="none" spc="0" normalizeH="0" baseline="0" noProof="0" err="1">
                <a:ln>
                  <a:noFill/>
                </a:ln>
                <a:effectLst/>
                <a:uLnTx/>
                <a:uFillTx/>
                <a:latin typeface="+mn-lt"/>
              </a:rPr>
              <a:t>saatavista</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valmisteista</a:t>
            </a:r>
            <a:endParaRPr kumimoji="0" lang="en-US" sz="1800" i="0" u="none" strike="noStrike" cap="none" spc="0" normalizeH="0" baseline="0" noProof="0">
              <a:ln>
                <a:noFill/>
              </a:ln>
              <a:effectLst/>
              <a:uLnTx/>
              <a:uFillTx/>
              <a:latin typeface="+mn-lt"/>
            </a:endParaRPr>
          </a:p>
          <a:p>
            <a:pPr marL="342900" marR="0" lvl="0" indent="-228600" fontAlgn="auto">
              <a:spcBef>
                <a:spcPts val="1000"/>
              </a:spcBef>
              <a:spcAft>
                <a:spcPts val="0"/>
              </a:spcAft>
              <a:buClrTx/>
              <a:buSzTx/>
              <a:buFont typeface="Arial" panose="020B0604020202020204" pitchFamily="34" charset="0"/>
              <a:buChar char="•"/>
              <a:tabLst/>
              <a:defRPr/>
            </a:pPr>
            <a:r>
              <a:rPr kumimoji="0" lang="en-US" sz="1800" i="0" u="none" strike="noStrike" cap="none" spc="0" normalizeH="0" baseline="0" noProof="0" err="1">
                <a:ln>
                  <a:noFill/>
                </a:ln>
                <a:effectLst/>
                <a:uLnTx/>
                <a:uFillTx/>
                <a:latin typeface="+mn-lt"/>
              </a:rPr>
              <a:t>Kasvista</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valmistetaan</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sekä</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päihde</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että</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lääkeainetta</a:t>
            </a:r>
            <a:r>
              <a:rPr kumimoji="0" lang="en-US" sz="1800" i="0" u="none" strike="noStrike" cap="none" spc="0" normalizeH="0" baseline="0" noProof="0">
                <a:ln>
                  <a:noFill/>
                </a:ln>
                <a:effectLst/>
                <a:uLnTx/>
                <a:uFillTx/>
                <a:latin typeface="+mn-lt"/>
              </a:rPr>
              <a:t>, ja </a:t>
            </a:r>
            <a:r>
              <a:rPr kumimoji="0" lang="en-US" sz="1800" i="0" u="none" strike="noStrike" cap="none" spc="0" normalizeH="0" baseline="0" noProof="0" err="1">
                <a:ln>
                  <a:noFill/>
                </a:ln>
                <a:effectLst/>
                <a:uLnTx/>
                <a:uFillTx/>
                <a:latin typeface="+mn-lt"/>
              </a:rPr>
              <a:t>hyötykäyttöön</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sitä</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kasvatetaan</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esimerkiksi</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öljyn</a:t>
            </a:r>
            <a:r>
              <a:rPr kumimoji="0" lang="en-US" sz="1800" i="0" u="none" strike="noStrike" cap="none" spc="0" normalizeH="0" baseline="0" noProof="0">
                <a:ln>
                  <a:noFill/>
                </a:ln>
                <a:effectLst/>
                <a:uLnTx/>
                <a:uFillTx/>
                <a:latin typeface="+mn-lt"/>
              </a:rPr>
              <a:t> ja </a:t>
            </a:r>
            <a:r>
              <a:rPr kumimoji="0" lang="en-US" sz="1800" i="0" u="none" strike="noStrike" cap="none" spc="0" normalizeH="0" baseline="0" noProof="0" err="1">
                <a:ln>
                  <a:noFill/>
                </a:ln>
                <a:effectLst/>
                <a:uLnTx/>
                <a:uFillTx/>
                <a:latin typeface="+mn-lt"/>
              </a:rPr>
              <a:t>kuidun</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vuoksi</a:t>
            </a:r>
            <a:r>
              <a:rPr kumimoji="0" lang="en-US" sz="1800" i="0" u="none" strike="noStrike" cap="none" spc="0" normalizeH="0" baseline="0" noProof="0">
                <a:ln>
                  <a:noFill/>
                </a:ln>
                <a:effectLst/>
                <a:uLnTx/>
                <a:uFillTx/>
                <a:latin typeface="+mn-lt"/>
              </a:rPr>
              <a:t> (</a:t>
            </a:r>
            <a:r>
              <a:rPr kumimoji="0" lang="en-US" sz="1800" i="0" u="none" strike="noStrike" cap="none" spc="0" normalizeH="0" baseline="0" noProof="0" err="1">
                <a:ln>
                  <a:noFill/>
                </a:ln>
                <a:effectLst/>
                <a:uLnTx/>
                <a:uFillTx/>
                <a:latin typeface="+mn-lt"/>
              </a:rPr>
              <a:t>hyötyhamppu</a:t>
            </a:r>
            <a:r>
              <a:rPr kumimoji="0" lang="en-US" sz="1800" i="0" u="none" strike="noStrike" cap="none" spc="0" normalizeH="0" baseline="0" noProof="0">
                <a:ln>
                  <a:noFill/>
                </a:ln>
                <a:effectLst/>
                <a:uLnTx/>
                <a:uFillTx/>
                <a:latin typeface="+mn-lt"/>
              </a:rPr>
              <a:t>)</a:t>
            </a:r>
          </a:p>
          <a:p>
            <a:pPr marL="342900" marR="0" lvl="0" indent="-228600" fontAlgn="auto">
              <a:spcBef>
                <a:spcPts val="1000"/>
              </a:spcBef>
              <a:spcAft>
                <a:spcPts val="0"/>
              </a:spcAft>
              <a:buClrTx/>
              <a:buSzTx/>
              <a:buFont typeface="Arial" panose="020B0604020202020204" pitchFamily="34" charset="0"/>
              <a:buChar char="•"/>
              <a:tabLst/>
              <a:defRPr/>
            </a:pPr>
            <a:r>
              <a:rPr lang="fi-FI" sz="1800">
                <a:latin typeface="+mn-lt"/>
              </a:rPr>
              <a:t>Kasvi sisältää kymmeniä kannabinoideja </a:t>
            </a:r>
          </a:p>
          <a:p>
            <a:pPr marL="742950" lvl="1" indent="-285750" algn="l">
              <a:buFont typeface="Courier New" panose="02070309020205020404" pitchFamily="49" charset="0"/>
              <a:buChar char="o"/>
            </a:pPr>
            <a:r>
              <a:rPr lang="fi-FI" sz="1800"/>
              <a:t>Päihtymisen kannalta merkittävin kannabinoidi on THC (</a:t>
            </a:r>
            <a:r>
              <a:rPr lang="fi-FI" sz="1800" err="1"/>
              <a:t>tetrahydrokannabinoli</a:t>
            </a:r>
            <a:r>
              <a:rPr lang="fi-FI" sz="1800"/>
              <a:t>)</a:t>
            </a:r>
          </a:p>
          <a:p>
            <a:pPr marL="742950" lvl="1" indent="-285750" algn="l">
              <a:buFont typeface="Courier New" panose="02070309020205020404" pitchFamily="49" charset="0"/>
              <a:buChar char="o"/>
            </a:pPr>
            <a:r>
              <a:rPr lang="fi-FI" sz="1800" err="1"/>
              <a:t>THC:n</a:t>
            </a:r>
            <a:r>
              <a:rPr lang="fi-FI" sz="1800"/>
              <a:t> luontainen tehtävä on suojata kasvia auringolta</a:t>
            </a:r>
          </a:p>
          <a:p>
            <a:pPr marL="742950" lvl="1" indent="-285750" algn="l">
              <a:buFont typeface="Courier New" panose="02070309020205020404" pitchFamily="49" charset="0"/>
              <a:buChar char="o"/>
            </a:pPr>
            <a:r>
              <a:rPr lang="en-US" sz="1800"/>
              <a:t>CBD (</a:t>
            </a:r>
            <a:r>
              <a:rPr lang="en-US" sz="1800" err="1"/>
              <a:t>kannabidioli</a:t>
            </a:r>
            <a:r>
              <a:rPr lang="en-US" sz="1800"/>
              <a:t>) on </a:t>
            </a:r>
            <a:r>
              <a:rPr lang="en-US" sz="1800" err="1"/>
              <a:t>pääasiallisesti</a:t>
            </a:r>
            <a:r>
              <a:rPr lang="en-US" sz="1800"/>
              <a:t> </a:t>
            </a:r>
            <a:r>
              <a:rPr lang="en-US" sz="1800" err="1"/>
              <a:t>lääkinnällisten</a:t>
            </a:r>
            <a:r>
              <a:rPr lang="en-US" sz="1800"/>
              <a:t> </a:t>
            </a:r>
            <a:r>
              <a:rPr lang="en-US" sz="1800" err="1"/>
              <a:t>vaikutusten</a:t>
            </a:r>
            <a:r>
              <a:rPr lang="en-US" sz="1800"/>
              <a:t> </a:t>
            </a:r>
            <a:r>
              <a:rPr lang="en-US" sz="1800" err="1"/>
              <a:t>takana</a:t>
            </a:r>
            <a:endParaRPr kumimoji="0" lang="en-US" sz="1800" i="0" u="none" strike="noStrike" cap="none" spc="0" normalizeH="0" baseline="0" noProof="0">
              <a:ln>
                <a:noFill/>
              </a:ln>
              <a:effectLst/>
              <a:uLnTx/>
              <a:uFillTx/>
            </a:endParaRPr>
          </a:p>
        </p:txBody>
      </p:sp>
      <p:pic>
        <p:nvPicPr>
          <p:cNvPr id="3" name="Kuva 2" descr="Valokuva kannabis-kasvista">
            <a:extLst>
              <a:ext uri="{FF2B5EF4-FFF2-40B4-BE49-F238E27FC236}">
                <a16:creationId xmlns:a16="http://schemas.microsoft.com/office/drawing/2014/main" id="{6933C52E-27EC-4CFC-9EBA-D9AF7D2C51EC}"/>
              </a:ext>
            </a:extLst>
          </p:cNvPr>
          <p:cNvPicPr>
            <a:picLocks noChangeAspect="1"/>
          </p:cNvPicPr>
          <p:nvPr/>
        </p:nvPicPr>
        <p:blipFill rotWithShape="1">
          <a:blip r:embed="rId3">
            <a:extLst>
              <a:ext uri="{28A0092B-C50C-407E-A947-70E740481C1C}">
                <a14:useLocalDpi xmlns:a14="http://schemas.microsoft.com/office/drawing/2010/main" val="0"/>
              </a:ext>
            </a:extLst>
          </a:blip>
          <a:srcRect l="16114" r="7870"/>
          <a:stretch/>
        </p:blipFill>
        <p:spPr>
          <a:xfrm>
            <a:off x="0" y="10"/>
            <a:ext cx="3479779" cy="6857990"/>
          </a:xfrm>
          <a:prstGeom prst="rect">
            <a:avLst/>
          </a:prstGeom>
        </p:spPr>
      </p:pic>
    </p:spTree>
    <p:extLst>
      <p:ext uri="{BB962C8B-B14F-4D97-AF65-F5344CB8AC3E}">
        <p14:creationId xmlns:p14="http://schemas.microsoft.com/office/powerpoint/2010/main" val="425583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9E0009D-F1E2-4F59-8F15-6250D68B56B5}"/>
              </a:ext>
            </a:extLst>
          </p:cNvPr>
          <p:cNvSpPr txBox="1">
            <a:spLocks noGrp="1"/>
          </p:cNvSpPr>
          <p:nvPr>
            <p:ph type="title" idx="4294967295"/>
          </p:nvPr>
        </p:nvSpPr>
        <p:spPr>
          <a:xfrm>
            <a:off x="3832533" y="1832345"/>
            <a:ext cx="5136297" cy="9243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err="1">
                <a:ln>
                  <a:noFill/>
                </a:ln>
                <a:effectLst/>
                <a:uLnTx/>
                <a:uFillTx/>
                <a:latin typeface="+mn-lt"/>
                <a:ea typeface="+mj-ea"/>
                <a:cs typeface="+mj-cs"/>
              </a:rPr>
              <a:t>Mitä</a:t>
            </a:r>
            <a:r>
              <a:rPr kumimoji="0" lang="en-US" sz="4000" b="1" i="0" u="none" strike="noStrike" kern="1200" cap="none" spc="0" normalizeH="0" baseline="0" noProof="0" dirty="0">
                <a:ln>
                  <a:noFill/>
                </a:ln>
                <a:effectLst/>
                <a:uLnTx/>
                <a:uFillTx/>
                <a:latin typeface="+mn-lt"/>
                <a:ea typeface="+mj-ea"/>
                <a:cs typeface="+mj-cs"/>
              </a:rPr>
              <a:t> </a:t>
            </a:r>
            <a:r>
              <a:rPr kumimoji="0" lang="en-US" sz="4000" b="1" i="0" u="none" strike="noStrike" kern="1200" cap="none" spc="0" normalizeH="0" baseline="0" noProof="0" dirty="0" err="1">
                <a:ln>
                  <a:noFill/>
                </a:ln>
                <a:effectLst/>
                <a:uLnTx/>
                <a:uFillTx/>
                <a:latin typeface="+mn-lt"/>
                <a:ea typeface="+mj-ea"/>
                <a:cs typeface="+mj-cs"/>
              </a:rPr>
              <a:t>kannabis</a:t>
            </a:r>
            <a:r>
              <a:rPr kumimoji="0" lang="en-US" sz="4000" b="1" i="0" u="none" strike="noStrike" kern="1200" cap="none" spc="0" normalizeH="0" baseline="0" noProof="0" dirty="0">
                <a:ln>
                  <a:noFill/>
                </a:ln>
                <a:effectLst/>
                <a:uLnTx/>
                <a:uFillTx/>
                <a:latin typeface="+mn-lt"/>
                <a:ea typeface="+mj-ea"/>
                <a:cs typeface="+mj-cs"/>
              </a:rPr>
              <a:t> on? </a:t>
            </a:r>
            <a:r>
              <a:rPr kumimoji="0" lang="en-US" sz="1800" i="0" u="none" strike="noStrike" kern="1200" cap="none" spc="0" normalizeH="0" baseline="0" noProof="0" dirty="0">
                <a:ln>
                  <a:noFill/>
                </a:ln>
                <a:effectLst/>
                <a:uLnTx/>
                <a:uFillTx/>
                <a:latin typeface="+mn-lt"/>
                <a:ea typeface="+mn-ea"/>
                <a:cs typeface="+mn-cs"/>
              </a:rPr>
              <a:t>2/2</a:t>
            </a:r>
            <a:endParaRPr kumimoji="0" lang="en-US" sz="1800" i="0" u="none" strike="noStrike" kern="1200" cap="none" spc="0" normalizeH="0" baseline="0" noProof="0" dirty="0">
              <a:ln>
                <a:noFill/>
              </a:ln>
              <a:effectLst/>
              <a:uLnTx/>
              <a:uFillTx/>
              <a:latin typeface="+mj-lt"/>
              <a:ea typeface="+mj-ea"/>
              <a:cs typeface="+mj-cs"/>
            </a:endParaRPr>
          </a:p>
        </p:txBody>
      </p:sp>
      <p:sp>
        <p:nvSpPr>
          <p:cNvPr id="7" name="Alaotsikko 1" descr="&#10;">
            <a:extLst>
              <a:ext uri="{FF2B5EF4-FFF2-40B4-BE49-F238E27FC236}">
                <a16:creationId xmlns:a16="http://schemas.microsoft.com/office/drawing/2014/main" id="{939DAECD-F334-4D43-809F-0A8E29E4EF7C}"/>
              </a:ext>
            </a:extLst>
          </p:cNvPr>
          <p:cNvSpPr txBox="1">
            <a:spLocks/>
          </p:cNvSpPr>
          <p:nvPr/>
        </p:nvSpPr>
        <p:spPr>
          <a:xfrm>
            <a:off x="3702910" y="2756647"/>
            <a:ext cx="5042790" cy="38587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sterra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i="0" u="none" strike="noStrike" kern="1200" cap="none" spc="0" normalizeH="0" baseline="0" noProof="0" err="1">
                <a:ln>
                  <a:noFill/>
                </a:ln>
                <a:solidFill>
                  <a:prstClr val="black"/>
                </a:solidFill>
                <a:effectLst/>
                <a:uLnTx/>
                <a:uFillTx/>
                <a:latin typeface="+mn-lt"/>
                <a:ea typeface="+mn-ea"/>
                <a:cs typeface="+mn-cs"/>
              </a:rPr>
              <a:t>Marihuanalla</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viitataan</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kasvin</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kuivattuihin</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kukintoihin</a:t>
            </a:r>
            <a:endParaRPr lang="en-US" sz="1800">
              <a:solidFill>
                <a:prstClr val="black"/>
              </a:solidFill>
              <a:latin typeface="+mn-lt"/>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i="0" u="none" strike="noStrike" kern="1200" cap="none" spc="0" normalizeH="0" baseline="0" noProof="0" err="1">
                <a:ln>
                  <a:noFill/>
                </a:ln>
                <a:solidFill>
                  <a:prstClr val="black"/>
                </a:solidFill>
                <a:effectLst/>
                <a:uLnTx/>
                <a:uFillTx/>
                <a:latin typeface="+mn-lt"/>
                <a:ea typeface="+mn-ea"/>
                <a:cs typeface="+mn-cs"/>
              </a:rPr>
              <a:t>Hasiksella</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tarkoitetaan</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kannabiskasvin</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kuivattua</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pihkaa</a:t>
            </a:r>
            <a:r>
              <a:rPr kumimoji="0" lang="en-US" sz="1800" i="0" u="none" strike="noStrike" kern="1200" cap="none" spc="0" normalizeH="0" baseline="0" noProof="0">
                <a:ln>
                  <a:noFill/>
                </a:ln>
                <a:solidFill>
                  <a:prstClr val="black"/>
                </a:solidFill>
                <a:effectLst/>
                <a:uLnTx/>
                <a:uFillTx/>
                <a:latin typeface="+mn-lt"/>
                <a:ea typeface="+mn-ea"/>
                <a:cs typeface="+mn-cs"/>
              </a:rPr>
              <a:t> ja </a:t>
            </a:r>
            <a:r>
              <a:rPr kumimoji="0" lang="en-US" sz="1800" i="0" u="none" strike="noStrike" kern="1200" cap="none" spc="0" normalizeH="0" baseline="0" noProof="0" err="1">
                <a:ln>
                  <a:noFill/>
                </a:ln>
                <a:solidFill>
                  <a:prstClr val="black"/>
                </a:solidFill>
                <a:effectLst/>
                <a:uLnTx/>
                <a:uFillTx/>
                <a:latin typeface="+mn-lt"/>
                <a:ea typeface="+mn-ea"/>
                <a:cs typeface="+mn-cs"/>
              </a:rPr>
              <a:t>pihkapuristetta</a:t>
            </a:r>
            <a:endParaRPr kumimoji="0" lang="en-US" sz="1800" i="0" u="none" strike="noStrike" kern="1200" cap="none" spc="0" normalizeH="0" baseline="0" noProof="0">
              <a:ln>
                <a:noFill/>
              </a:ln>
              <a:solidFill>
                <a:prstClr val="black"/>
              </a:solidFill>
              <a:effectLst/>
              <a:uLnTx/>
              <a:uFillTx/>
              <a:latin typeface="+mn-lt"/>
              <a:ea typeface="+mn-ea"/>
              <a:cs typeface="+mn-c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i="0" u="none" strike="noStrike" kern="1200" cap="none" spc="0" normalizeH="0" baseline="0" noProof="0" err="1">
                <a:ln>
                  <a:noFill/>
                </a:ln>
                <a:solidFill>
                  <a:prstClr val="black"/>
                </a:solidFill>
                <a:effectLst/>
                <a:uLnTx/>
                <a:uFillTx/>
                <a:latin typeface="+mn-lt"/>
                <a:ea typeface="+mn-ea"/>
                <a:cs typeface="+mn-cs"/>
              </a:rPr>
              <a:t>Suomessa</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kannabis</a:t>
            </a:r>
            <a:r>
              <a:rPr kumimoji="0" lang="en-US" sz="1800" i="0" u="none" strike="noStrike" kern="1200" cap="none" spc="0" normalizeH="0" baseline="0" noProof="0">
                <a:ln>
                  <a:noFill/>
                </a:ln>
                <a:solidFill>
                  <a:prstClr val="black"/>
                </a:solidFill>
                <a:effectLst/>
                <a:uLnTx/>
                <a:uFillTx/>
                <a:latin typeface="+mn-lt"/>
                <a:ea typeface="+mn-ea"/>
                <a:cs typeface="+mn-cs"/>
              </a:rPr>
              <a:t> on </a:t>
            </a:r>
            <a:r>
              <a:rPr kumimoji="0" lang="en-US" sz="1800" i="0" u="none" strike="noStrike" kern="1200" cap="none" spc="0" normalizeH="0" baseline="0" noProof="0" err="1">
                <a:ln>
                  <a:noFill/>
                </a:ln>
                <a:solidFill>
                  <a:prstClr val="black"/>
                </a:solidFill>
                <a:effectLst/>
                <a:uLnTx/>
                <a:uFillTx/>
                <a:latin typeface="+mn-lt"/>
                <a:ea typeface="+mn-ea"/>
                <a:cs typeface="+mn-cs"/>
              </a:rPr>
              <a:t>määritelty</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laittomaksi</a:t>
            </a:r>
            <a:r>
              <a:rPr kumimoji="0" lang="en-US" sz="1800" i="0" u="none" strike="noStrike" kern="1200" cap="none" spc="0" normalizeH="0" baseline="0" noProof="0">
                <a:ln>
                  <a:noFill/>
                </a:ln>
                <a:solidFill>
                  <a:prstClr val="black"/>
                </a:solidFill>
                <a:effectLst/>
                <a:uLnTx/>
                <a:uFillTx/>
                <a:latin typeface="+mn-lt"/>
                <a:ea typeface="+mn-ea"/>
                <a:cs typeface="+mn-cs"/>
              </a:rPr>
              <a:t> </a:t>
            </a:r>
            <a:r>
              <a:rPr kumimoji="0" lang="en-US" sz="1800" i="0" u="none" strike="noStrike" kern="1200" cap="none" spc="0" normalizeH="0" baseline="0" noProof="0" err="1">
                <a:ln>
                  <a:noFill/>
                </a:ln>
                <a:solidFill>
                  <a:prstClr val="black"/>
                </a:solidFill>
                <a:effectLst/>
                <a:uLnTx/>
                <a:uFillTx/>
                <a:latin typeface="+mn-lt"/>
                <a:ea typeface="+mn-ea"/>
                <a:cs typeface="+mn-cs"/>
              </a:rPr>
              <a:t>huumausaineeksi</a:t>
            </a:r>
            <a:r>
              <a:rPr kumimoji="0" lang="en-US" sz="1800" i="0" u="none" strike="noStrike" kern="1200" cap="none" spc="0" normalizeH="0" baseline="0" noProof="0">
                <a:ln>
                  <a:noFill/>
                </a:ln>
                <a:solidFill>
                  <a:prstClr val="black"/>
                </a:solidFill>
                <a:effectLst/>
                <a:uLnTx/>
                <a:uFillTx/>
                <a:latin typeface="+mn-lt"/>
                <a:ea typeface="+mn-ea"/>
                <a:cs typeface="+mn-cs"/>
              </a:rPr>
              <a:t>. </a:t>
            </a:r>
          </a:p>
          <a:p>
            <a:pPr marL="857250" lvl="1" indent="-285750" algn="l">
              <a:spcBef>
                <a:spcPts val="1000"/>
              </a:spcBef>
              <a:buFont typeface="Courier New" panose="02070309020205020404" pitchFamily="49" charset="0"/>
              <a:buChar char="o"/>
              <a:defRPr/>
            </a:pPr>
            <a:r>
              <a:rPr kumimoji="0" lang="fi-FI" sz="1800" i="0" u="none" strike="noStrike" kern="1200" cap="none" spc="0" normalizeH="0" baseline="0" noProof="0">
                <a:ln>
                  <a:noFill/>
                </a:ln>
                <a:solidFill>
                  <a:prstClr val="black"/>
                </a:solidFill>
                <a:effectLst/>
                <a:uLnTx/>
                <a:uFillTx/>
                <a:ea typeface="+mn-ea"/>
                <a:cs typeface="+mn-cs"/>
              </a:rPr>
              <a:t>Kannabiksen käyttö, osto, myynti ja </a:t>
            </a:r>
            <a:r>
              <a:rPr kumimoji="0" lang="fi-FI" sz="1800" i="0" u="none" strike="noStrike" kern="1200" cap="none" spc="0" normalizeH="0" baseline="0" noProof="0" err="1">
                <a:ln>
                  <a:noFill/>
                </a:ln>
                <a:solidFill>
                  <a:prstClr val="black"/>
                </a:solidFill>
                <a:effectLst/>
                <a:uLnTx/>
                <a:uFillTx/>
                <a:ea typeface="+mn-ea"/>
                <a:cs typeface="+mn-cs"/>
              </a:rPr>
              <a:t>hallusapito</a:t>
            </a:r>
            <a:r>
              <a:rPr kumimoji="0" lang="fi-FI" sz="1800" i="0" u="none" strike="noStrike" kern="1200" cap="none" spc="0" normalizeH="0" baseline="0" noProof="0">
                <a:ln>
                  <a:noFill/>
                </a:ln>
                <a:solidFill>
                  <a:prstClr val="black"/>
                </a:solidFill>
                <a:effectLst/>
                <a:uLnTx/>
                <a:uFillTx/>
                <a:ea typeface="+mn-ea"/>
                <a:cs typeface="+mn-cs"/>
              </a:rPr>
              <a:t> on kiellettyä.</a:t>
            </a:r>
            <a:endParaRPr kumimoji="0" lang="en-US" sz="1800" i="0" u="none" strike="noStrike" kern="1200" cap="none" spc="0" normalizeH="0" baseline="0" noProof="0">
              <a:ln>
                <a:noFill/>
              </a:ln>
              <a:solidFill>
                <a:prstClr val="black"/>
              </a:solidFill>
              <a:effectLst/>
              <a:uLnTx/>
              <a:uFillTx/>
              <a:ea typeface="+mn-ea"/>
              <a:cs typeface="+mn-cs"/>
            </a:endParaRPr>
          </a:p>
        </p:txBody>
      </p:sp>
      <p:pic>
        <p:nvPicPr>
          <p:cNvPr id="3" name="Kuva 2" descr="Valokuva kannabis-kasvista">
            <a:extLst>
              <a:ext uri="{FF2B5EF4-FFF2-40B4-BE49-F238E27FC236}">
                <a16:creationId xmlns:a16="http://schemas.microsoft.com/office/drawing/2014/main" id="{6933C52E-27EC-4CFC-9EBA-D9AF7D2C51EC}"/>
              </a:ext>
            </a:extLst>
          </p:cNvPr>
          <p:cNvPicPr>
            <a:picLocks noChangeAspect="1"/>
          </p:cNvPicPr>
          <p:nvPr/>
        </p:nvPicPr>
        <p:blipFill rotWithShape="1">
          <a:blip r:embed="rId2">
            <a:extLst>
              <a:ext uri="{28A0092B-C50C-407E-A947-70E740481C1C}">
                <a14:useLocalDpi xmlns:a14="http://schemas.microsoft.com/office/drawing/2010/main" val="0"/>
              </a:ext>
            </a:extLst>
          </a:blip>
          <a:srcRect l="16114" r="7870"/>
          <a:stretch/>
        </p:blipFill>
        <p:spPr>
          <a:xfrm>
            <a:off x="0" y="10"/>
            <a:ext cx="3479779" cy="6857990"/>
          </a:xfrm>
          <a:prstGeom prst="rect">
            <a:avLst/>
          </a:prstGeom>
        </p:spPr>
      </p:pic>
    </p:spTree>
    <p:extLst>
      <p:ext uri="{BB962C8B-B14F-4D97-AF65-F5344CB8AC3E}">
        <p14:creationId xmlns:p14="http://schemas.microsoft.com/office/powerpoint/2010/main" val="4130356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E1959E-A95B-4674-B105-AA6101130A43}"/>
              </a:ext>
            </a:extLst>
          </p:cNvPr>
          <p:cNvSpPr>
            <a:spLocks noGrp="1"/>
          </p:cNvSpPr>
          <p:nvPr>
            <p:ph type="ctrTitle" idx="4294967295"/>
          </p:nvPr>
        </p:nvSpPr>
        <p:spPr>
          <a:xfrm>
            <a:off x="553378" y="916623"/>
            <a:ext cx="6903126" cy="915954"/>
          </a:xfrm>
          <a:prstGeom prst="rect">
            <a:avLst/>
          </a:prstGeom>
        </p:spPr>
        <p:txBody>
          <a:bodyPr/>
          <a:lstStyle/>
          <a:p>
            <a:r>
              <a:rPr lang="fi-FI">
                <a:latin typeface="+mn-lt"/>
              </a:rPr>
              <a:t>Kannabis</a:t>
            </a:r>
          </a:p>
        </p:txBody>
      </p:sp>
      <p:sp>
        <p:nvSpPr>
          <p:cNvPr id="3" name="Alaotsikko 2">
            <a:extLst>
              <a:ext uri="{FF2B5EF4-FFF2-40B4-BE49-F238E27FC236}">
                <a16:creationId xmlns:a16="http://schemas.microsoft.com/office/drawing/2014/main" id="{0E5029EE-B0BC-4DC5-AFCF-CE1342DAC359}"/>
              </a:ext>
            </a:extLst>
          </p:cNvPr>
          <p:cNvSpPr>
            <a:spLocks noGrp="1"/>
          </p:cNvSpPr>
          <p:nvPr>
            <p:ph type="subTitle" idx="1"/>
          </p:nvPr>
        </p:nvSpPr>
        <p:spPr>
          <a:xfrm>
            <a:off x="2305978" y="2488536"/>
            <a:ext cx="6037922" cy="4617114"/>
          </a:xfrm>
        </p:spPr>
        <p:txBody>
          <a:bodyPr/>
          <a:lstStyle/>
          <a:p>
            <a:pPr marL="457200" indent="-457200">
              <a:buFont typeface="+mj-lt"/>
              <a:buAutoNum type="arabicPeriod"/>
            </a:pPr>
            <a:r>
              <a:rPr lang="fi-FI">
                <a:latin typeface="+mn-lt"/>
              </a:rPr>
              <a:t>Miksi kannabista käytetään? </a:t>
            </a:r>
            <a:br>
              <a:rPr lang="fi-FI">
                <a:latin typeface="+mn-lt"/>
              </a:rPr>
            </a:br>
            <a:r>
              <a:rPr lang="fi-FI">
                <a:latin typeface="+mn-lt"/>
              </a:rPr>
              <a:t>Miten se vaikuttaa?</a:t>
            </a:r>
          </a:p>
          <a:p>
            <a:pPr marL="457200" indent="-457200">
              <a:buFont typeface="+mj-lt"/>
              <a:buAutoNum type="arabicPeriod"/>
            </a:pPr>
            <a:r>
              <a:rPr lang="fi-FI">
                <a:latin typeface="+mn-lt"/>
              </a:rPr>
              <a:t>Mitä vaikutuksia kannabikselta halutaan? Millaisia vaikutuksia ei toivota?</a:t>
            </a:r>
          </a:p>
          <a:p>
            <a:pPr marL="457200" indent="-457200">
              <a:buFont typeface="+mj-lt"/>
              <a:buAutoNum type="arabicPeriod"/>
            </a:pPr>
            <a:r>
              <a:rPr lang="fi-FI">
                <a:latin typeface="+mn-lt"/>
              </a:rPr>
              <a:t>Mitä eroa on lääkinnällisen käytön ja päihtymiseen tähtäävän käytön välillä?</a:t>
            </a:r>
          </a:p>
          <a:p>
            <a:pPr marL="457200" indent="-457200">
              <a:buFont typeface="+mj-lt"/>
              <a:buAutoNum type="arabicPeriod"/>
            </a:pPr>
            <a:r>
              <a:rPr lang="fi-FI">
                <a:latin typeface="+mn-lt"/>
              </a:rPr>
              <a:t>Mitä seuraamuksia voi saada kannabiksen käytöstä kiinni jäädessä? </a:t>
            </a:r>
            <a:br>
              <a:rPr lang="fi-FI">
                <a:latin typeface="+mn-lt"/>
              </a:rPr>
            </a:br>
            <a:r>
              <a:rPr lang="fi-FI">
                <a:latin typeface="+mn-lt"/>
              </a:rPr>
              <a:t>Miten seuraamukset alaikäisten kohdalla?</a:t>
            </a:r>
            <a:r>
              <a:rPr lang="fi-FI">
                <a:solidFill>
                  <a:srgbClr val="FF0000"/>
                </a:solidFill>
                <a:latin typeface="+mn-lt"/>
              </a:rPr>
              <a:t> </a:t>
            </a:r>
          </a:p>
          <a:p>
            <a:endParaRPr lang="fi-FI">
              <a:latin typeface="+mj-lt"/>
            </a:endParaRPr>
          </a:p>
          <a:p>
            <a:endParaRPr lang="fi-FI">
              <a:latin typeface="+mj-lt"/>
            </a:endParaRPr>
          </a:p>
          <a:p>
            <a:endParaRPr lang="fi-FI">
              <a:latin typeface="+mj-lt"/>
            </a:endParaRPr>
          </a:p>
        </p:txBody>
      </p:sp>
      <p:sp>
        <p:nvSpPr>
          <p:cNvPr id="6" name="Ellipsi 5">
            <a:extLst>
              <a:ext uri="{FF2B5EF4-FFF2-40B4-BE49-F238E27FC236}">
                <a16:creationId xmlns:a16="http://schemas.microsoft.com/office/drawing/2014/main" id="{4E832E30-EDDB-43C9-9CAA-6DC92F240D43}"/>
              </a:ext>
              <a:ext uri="{C183D7F6-B498-43B3-948B-1728B52AA6E4}">
                <adec:decorative xmlns:adec="http://schemas.microsoft.com/office/drawing/2017/decorative" val="1"/>
              </a:ext>
            </a:extLst>
          </p:cNvPr>
          <p:cNvSpPr/>
          <p:nvPr/>
        </p:nvSpPr>
        <p:spPr>
          <a:xfrm>
            <a:off x="553378" y="1880095"/>
            <a:ext cx="1570698" cy="1570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sp>
        <p:nvSpPr>
          <p:cNvPr id="8" name="Suorakulmio 7">
            <a:extLst>
              <a:ext uri="{FF2B5EF4-FFF2-40B4-BE49-F238E27FC236}">
                <a16:creationId xmlns:a16="http://schemas.microsoft.com/office/drawing/2014/main" id="{D871ED90-5A24-4E66-94D9-53C6D08DEA22}"/>
              </a:ext>
            </a:extLst>
          </p:cNvPr>
          <p:cNvSpPr/>
          <p:nvPr/>
        </p:nvSpPr>
        <p:spPr>
          <a:xfrm>
            <a:off x="2305978" y="1795146"/>
            <a:ext cx="5552701" cy="584775"/>
          </a:xfrm>
          <a:prstGeom prst="rect">
            <a:avLst/>
          </a:prstGeom>
        </p:spPr>
        <p:txBody>
          <a:bodyPr wrap="square">
            <a:spAutoFit/>
          </a:bodyPr>
          <a:lstStyle/>
          <a:p>
            <a:r>
              <a:rPr lang="fi-FI" sz="3200" b="1">
                <a:ea typeface="Microsoft Sans Serif" panose="020B0604020202020204" pitchFamily="34" charset="0"/>
                <a:cs typeface="Microsoft Sans Serif" panose="020B0604020202020204" pitchFamily="34" charset="0"/>
              </a:rPr>
              <a:t>Pohdi parisi kanssa</a:t>
            </a:r>
            <a:r>
              <a:rPr lang="fi-FI" sz="3200" b="1"/>
              <a:t>:</a:t>
            </a:r>
          </a:p>
        </p:txBody>
      </p:sp>
      <p:pic>
        <p:nvPicPr>
          <p:cNvPr id="9" name="Kuva 8">
            <a:extLst>
              <a:ext uri="{FF2B5EF4-FFF2-40B4-BE49-F238E27FC236}">
                <a16:creationId xmlns:a16="http://schemas.microsoft.com/office/drawing/2014/main" id="{87E97DAE-9E7B-4BED-B3E7-4F789E33D15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21" y="1975131"/>
            <a:ext cx="1452562" cy="1466137"/>
          </a:xfrm>
          <a:prstGeom prst="rect">
            <a:avLst/>
          </a:prstGeom>
        </p:spPr>
      </p:pic>
    </p:spTree>
    <p:extLst>
      <p:ext uri="{BB962C8B-B14F-4D97-AF65-F5344CB8AC3E}">
        <p14:creationId xmlns:p14="http://schemas.microsoft.com/office/powerpoint/2010/main" val="4006430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1">
            <a:extLst>
              <a:ext uri="{FF2B5EF4-FFF2-40B4-BE49-F238E27FC236}">
                <a16:creationId xmlns:a16="http://schemas.microsoft.com/office/drawing/2014/main" id="{C26EEE19-C77B-48F2-A45F-A32FB30CBE3D}"/>
              </a:ext>
            </a:extLst>
          </p:cNvPr>
          <p:cNvSpPr txBox="1">
            <a:spLocks noGrp="1"/>
          </p:cNvSpPr>
          <p:nvPr>
            <p:ph type="title" idx="4294967295"/>
          </p:nvPr>
        </p:nvSpPr>
        <p:spPr>
          <a:xfrm>
            <a:off x="4025533" y="971963"/>
            <a:ext cx="6348467" cy="11478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100" b="1" i="0" u="none" strike="noStrike" kern="1200" cap="none" spc="0" normalizeH="0" baseline="0" noProof="0" err="1">
                <a:ln>
                  <a:noFill/>
                </a:ln>
                <a:solidFill>
                  <a:schemeClr val="tx1"/>
                </a:solidFill>
                <a:effectLst/>
                <a:uLnTx/>
                <a:uFillTx/>
                <a:ea typeface="+mn-ea"/>
                <a:cs typeface="+mn-cs"/>
              </a:rPr>
              <a:t>Miten</a:t>
            </a:r>
            <a:r>
              <a:rPr kumimoji="0" lang="en-US" sz="3100" b="1" i="0" u="none" strike="noStrike" kern="1200" cap="none" spc="0" normalizeH="0" baseline="0" noProof="0">
                <a:ln>
                  <a:noFill/>
                </a:ln>
                <a:solidFill>
                  <a:schemeClr val="tx1"/>
                </a:solidFill>
                <a:effectLst/>
                <a:uLnTx/>
                <a:uFillTx/>
                <a:ea typeface="+mn-ea"/>
                <a:cs typeface="+mn-cs"/>
              </a:rPr>
              <a:t> </a:t>
            </a:r>
            <a:r>
              <a:rPr kumimoji="0" lang="en-US" sz="3100" b="1" i="0" u="none" strike="noStrike" kern="1200" cap="none" spc="0" normalizeH="0" baseline="0" noProof="0" err="1">
                <a:ln>
                  <a:noFill/>
                </a:ln>
                <a:solidFill>
                  <a:schemeClr val="tx1"/>
                </a:solidFill>
                <a:effectLst/>
                <a:uLnTx/>
                <a:uFillTx/>
                <a:ea typeface="+mn-ea"/>
                <a:cs typeface="+mn-cs"/>
              </a:rPr>
              <a:t>kannabis</a:t>
            </a:r>
            <a:r>
              <a:rPr kumimoji="0" lang="en-US" sz="3100" b="1" i="0" u="none" strike="noStrike" kern="1200" cap="none" spc="0" normalizeH="0" baseline="0" noProof="0">
                <a:ln>
                  <a:noFill/>
                </a:ln>
                <a:solidFill>
                  <a:schemeClr val="tx1"/>
                </a:solidFill>
                <a:effectLst/>
                <a:uLnTx/>
                <a:uFillTx/>
                <a:ea typeface="+mn-ea"/>
                <a:cs typeface="+mn-cs"/>
              </a:rPr>
              <a:t> </a:t>
            </a:r>
            <a:r>
              <a:rPr kumimoji="0" lang="en-US" sz="3100" b="1" i="0" u="none" strike="noStrike" kern="1200" cap="none" spc="0" normalizeH="0" baseline="0" noProof="0" err="1">
                <a:ln>
                  <a:noFill/>
                </a:ln>
                <a:solidFill>
                  <a:schemeClr val="tx1"/>
                </a:solidFill>
                <a:effectLst/>
                <a:uLnTx/>
                <a:uFillTx/>
                <a:ea typeface="+mn-ea"/>
                <a:cs typeface="+mn-cs"/>
              </a:rPr>
              <a:t>vaikuttaa</a:t>
            </a:r>
            <a:r>
              <a:rPr kumimoji="0" lang="en-US" sz="3100" b="1" i="0" u="none" strike="noStrike" kern="1200" cap="none" spc="0" normalizeH="0" baseline="0" noProof="0">
                <a:ln>
                  <a:noFill/>
                </a:ln>
                <a:solidFill>
                  <a:schemeClr val="tx1"/>
                </a:solidFill>
                <a:effectLst/>
                <a:uLnTx/>
                <a:uFillTx/>
                <a:ea typeface="+mn-ea"/>
                <a:cs typeface="+mn-cs"/>
              </a:rPr>
              <a:t>? </a:t>
            </a:r>
            <a:r>
              <a:rPr kumimoji="0" lang="en-US" sz="1800" b="1" i="0" u="none" strike="noStrike" kern="1200" cap="none" spc="0" normalizeH="0" baseline="0" noProof="0">
                <a:ln>
                  <a:noFill/>
                </a:ln>
                <a:solidFill>
                  <a:schemeClr val="tx1"/>
                </a:solidFill>
                <a:effectLst/>
                <a:uLnTx/>
                <a:uFillTx/>
                <a:latin typeface="+mn-lt"/>
                <a:ea typeface="+mn-ea"/>
                <a:cs typeface="+mn-cs"/>
              </a:rPr>
              <a:t>1/2</a:t>
            </a:r>
          </a:p>
        </p:txBody>
      </p:sp>
      <p:sp>
        <p:nvSpPr>
          <p:cNvPr id="4" name="Tekstiruutu 3">
            <a:extLst>
              <a:ext uri="{FF2B5EF4-FFF2-40B4-BE49-F238E27FC236}">
                <a16:creationId xmlns:a16="http://schemas.microsoft.com/office/drawing/2014/main" id="{9745FE1F-39A1-43BF-B76A-A6E5686A6A0E}"/>
              </a:ext>
            </a:extLst>
          </p:cNvPr>
          <p:cNvSpPr txBox="1"/>
          <p:nvPr/>
        </p:nvSpPr>
        <p:spPr>
          <a:xfrm>
            <a:off x="4056265" y="1810152"/>
            <a:ext cx="4925016" cy="4524315"/>
          </a:xfrm>
          <a:prstGeom prst="rect">
            <a:avLst/>
          </a:prstGeom>
          <a:noFill/>
        </p:spPr>
        <p:txBody>
          <a:bodyPr wrap="square" rtlCol="0" anchor="t">
            <a:spAutoFit/>
          </a:bodyPr>
          <a:lstStyle/>
          <a:p>
            <a:pPr marL="285750" indent="-285750">
              <a:buFont typeface="Arial" panose="020B0604020202020204" pitchFamily="34" charset="0"/>
              <a:buChar char="•"/>
            </a:pPr>
            <a:r>
              <a:rPr lang="fi-FI"/>
              <a:t>Kannabiksen psykoaktiivinen ja päihdyttävä aine THC sitoutuu kannabinoidireseptoreihin, joita sijaitsee sekä aivoissa että ääreishermostossa. </a:t>
            </a:r>
            <a:endParaRPr lang="fi-FI">
              <a:cs typeface="Calibri"/>
            </a:endParaRPr>
          </a:p>
          <a:p>
            <a:endParaRPr lang="fi-FI">
              <a:cs typeface="Calibri"/>
            </a:endParaRPr>
          </a:p>
          <a:p>
            <a:pPr marL="285750" indent="-285750">
              <a:buFont typeface="Arial" panose="020B0604020202020204" pitchFamily="34" charset="0"/>
              <a:buChar char="•"/>
            </a:pPr>
            <a:r>
              <a:rPr lang="fi-FI"/>
              <a:t>Polttamalla tai höyryttämällä käytetyn kannabiksen vaikutus alkaa välittömästi ja kestää muutamia tunteja. Syötynä vaikutus alkaa hitaammin ja kestää kauemmin, jolloin toivottua vaikutusta on vaikeampi säännöstellä.</a:t>
            </a:r>
            <a:endParaRPr lang="fi-FI">
              <a:cs typeface="Calibri"/>
            </a:endParaRPr>
          </a:p>
          <a:p>
            <a:endParaRPr lang="fi-FI">
              <a:cs typeface="Calibri"/>
            </a:endParaRPr>
          </a:p>
          <a:p>
            <a:pPr marL="285750" indent="-285750">
              <a:buFont typeface="Arial" panose="020B0604020202020204" pitchFamily="34" charset="0"/>
              <a:buChar char="•"/>
            </a:pPr>
            <a:r>
              <a:rPr lang="fi-FI"/>
              <a:t>Vaikutukset riippuvat siitä, mitä kannabisvalmistetta käytetään ja kuinka paljon. Myös käyttäjän kokemuksella ja mielentilalla on merkitystä.</a:t>
            </a:r>
            <a:endParaRPr lang="fi-FI">
              <a:cs typeface="Calibri"/>
            </a:endParaRPr>
          </a:p>
          <a:p>
            <a:endParaRPr lang="fi-FI">
              <a:solidFill>
                <a:schemeClr val="bg1"/>
              </a:solidFill>
              <a:latin typeface="+mj-lt"/>
            </a:endParaRPr>
          </a:p>
        </p:txBody>
      </p:sp>
      <p:pic>
        <p:nvPicPr>
          <p:cNvPr id="2" name="Kuva 1" descr="Valokuvassa sätkä sormissa">
            <a:extLst>
              <a:ext uri="{FF2B5EF4-FFF2-40B4-BE49-F238E27FC236}">
                <a16:creationId xmlns:a16="http://schemas.microsoft.com/office/drawing/2014/main" id="{088C269D-5611-4FC8-9270-451F5B3E8F55}"/>
              </a:ext>
            </a:extLst>
          </p:cNvPr>
          <p:cNvPicPr>
            <a:picLocks noChangeAspect="1"/>
          </p:cNvPicPr>
          <p:nvPr/>
        </p:nvPicPr>
        <p:blipFill rotWithShape="1">
          <a:blip r:embed="rId3">
            <a:extLst>
              <a:ext uri="{28A0092B-C50C-407E-A947-70E740481C1C}">
                <a14:useLocalDpi xmlns:a14="http://schemas.microsoft.com/office/drawing/2010/main" val="0"/>
              </a:ext>
            </a:extLst>
          </a:blip>
          <a:srcRect r="31209"/>
          <a:stretch/>
        </p:blipFill>
        <p:spPr>
          <a:xfrm>
            <a:off x="0" y="0"/>
            <a:ext cx="3774141" cy="6858000"/>
          </a:xfrm>
          <a:prstGeom prst="rect">
            <a:avLst/>
          </a:prstGeom>
        </p:spPr>
      </p:pic>
      <p:pic>
        <p:nvPicPr>
          <p:cNvPr id="6" name="Kuva 5" descr="EHYT Bueno">
            <a:extLst>
              <a:ext uri="{FF2B5EF4-FFF2-40B4-BE49-F238E27FC236}">
                <a16:creationId xmlns:a16="http://schemas.microsoft.com/office/drawing/2014/main" id="{5B2E1C05-079E-49EC-890F-9281A27C92D4}"/>
              </a:ext>
            </a:extLst>
          </p:cNvPr>
          <p:cNvPicPr>
            <a:picLocks noChangeAspect="1"/>
          </p:cNvPicPr>
          <p:nvPr/>
        </p:nvPicPr>
        <p:blipFill>
          <a:blip r:embed="rId4"/>
          <a:stretch>
            <a:fillRect/>
          </a:stretch>
        </p:blipFill>
        <p:spPr>
          <a:xfrm>
            <a:off x="251392" y="228187"/>
            <a:ext cx="1554615" cy="743776"/>
          </a:xfrm>
          <a:prstGeom prst="rect">
            <a:avLst/>
          </a:prstGeom>
        </p:spPr>
      </p:pic>
    </p:spTree>
    <p:extLst>
      <p:ext uri="{BB962C8B-B14F-4D97-AF65-F5344CB8AC3E}">
        <p14:creationId xmlns:p14="http://schemas.microsoft.com/office/powerpoint/2010/main" val="165398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FD3A6512-6432-467C-B145-D5120AD8C0C3}"/>
              </a:ext>
            </a:extLst>
          </p:cNvPr>
          <p:cNvSpPr txBox="1">
            <a:spLocks noGrp="1"/>
          </p:cNvSpPr>
          <p:nvPr>
            <p:ph type="title" idx="4294967295"/>
          </p:nvPr>
        </p:nvSpPr>
        <p:spPr>
          <a:xfrm>
            <a:off x="536239" y="582152"/>
            <a:ext cx="6578935" cy="11478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err="1">
                <a:ln>
                  <a:noFill/>
                </a:ln>
                <a:solidFill>
                  <a:schemeClr val="tx1"/>
                </a:solidFill>
                <a:effectLst/>
                <a:uLnTx/>
                <a:uFillTx/>
                <a:latin typeface="+mn-lt"/>
                <a:ea typeface="+mn-ea"/>
                <a:cs typeface="+mn-cs"/>
              </a:rPr>
              <a:t>Miten</a:t>
            </a:r>
            <a:r>
              <a:rPr kumimoji="0" lang="en-US" sz="3600" b="1" i="0" u="none" strike="noStrike" kern="1200" cap="none" spc="0" normalizeH="0" baseline="0" noProof="0">
                <a:ln>
                  <a:noFill/>
                </a:ln>
                <a:solidFill>
                  <a:schemeClr val="tx1"/>
                </a:solidFill>
                <a:effectLst/>
                <a:uLnTx/>
                <a:uFillTx/>
                <a:latin typeface="+mn-lt"/>
                <a:ea typeface="+mn-ea"/>
                <a:cs typeface="+mn-cs"/>
              </a:rPr>
              <a:t> </a:t>
            </a:r>
            <a:r>
              <a:rPr kumimoji="0" lang="en-US" sz="3600" b="1" i="0" u="none" strike="noStrike" kern="1200" cap="none" spc="0" normalizeH="0" baseline="0" noProof="0" err="1">
                <a:ln>
                  <a:noFill/>
                </a:ln>
                <a:solidFill>
                  <a:schemeClr val="tx1"/>
                </a:solidFill>
                <a:effectLst/>
                <a:uLnTx/>
                <a:uFillTx/>
                <a:latin typeface="+mn-lt"/>
                <a:ea typeface="+mn-ea"/>
                <a:cs typeface="+mn-cs"/>
              </a:rPr>
              <a:t>kannabis</a:t>
            </a:r>
            <a:r>
              <a:rPr kumimoji="0" lang="en-US" sz="3600" b="1" i="0" u="none" strike="noStrike" kern="1200" cap="none" spc="0" normalizeH="0" baseline="0" noProof="0">
                <a:ln>
                  <a:noFill/>
                </a:ln>
                <a:solidFill>
                  <a:schemeClr val="tx1"/>
                </a:solidFill>
                <a:effectLst/>
                <a:uLnTx/>
                <a:uFillTx/>
                <a:latin typeface="+mn-lt"/>
                <a:ea typeface="+mn-ea"/>
                <a:cs typeface="+mn-cs"/>
              </a:rPr>
              <a:t> </a:t>
            </a:r>
            <a:r>
              <a:rPr kumimoji="0" lang="en-US" sz="3600" b="1" i="0" u="none" strike="noStrike" kern="1200" cap="none" spc="0" normalizeH="0" baseline="0" noProof="0" err="1">
                <a:ln>
                  <a:noFill/>
                </a:ln>
                <a:solidFill>
                  <a:schemeClr val="tx1"/>
                </a:solidFill>
                <a:effectLst/>
                <a:uLnTx/>
                <a:uFillTx/>
                <a:latin typeface="+mn-lt"/>
                <a:ea typeface="+mn-ea"/>
                <a:cs typeface="+mn-cs"/>
              </a:rPr>
              <a:t>vaikuttaa</a:t>
            </a:r>
            <a:r>
              <a:rPr kumimoji="0" lang="en-US" sz="3600" b="1" i="0" u="none" strike="noStrike" kern="1200" cap="none" spc="0" normalizeH="0" baseline="0" noProof="0">
                <a:ln>
                  <a:noFill/>
                </a:ln>
                <a:solidFill>
                  <a:schemeClr val="tx1"/>
                </a:solidFill>
                <a:effectLst/>
                <a:uLnTx/>
                <a:uFillTx/>
                <a:latin typeface="+mn-lt"/>
                <a:ea typeface="+mn-ea"/>
                <a:cs typeface="+mn-cs"/>
              </a:rPr>
              <a:t>? </a:t>
            </a:r>
            <a:r>
              <a:rPr kumimoji="0" lang="en-US" sz="1800" b="1" i="0" u="none" strike="noStrike" kern="1200" cap="none" spc="0" normalizeH="0" baseline="0" noProof="0">
                <a:ln>
                  <a:noFill/>
                </a:ln>
                <a:solidFill>
                  <a:schemeClr val="tx1"/>
                </a:solidFill>
                <a:effectLst/>
                <a:uLnTx/>
                <a:uFillTx/>
                <a:latin typeface="+mn-lt"/>
                <a:ea typeface="+mn-ea"/>
                <a:cs typeface="+mn-cs"/>
              </a:rPr>
              <a:t>2/2</a:t>
            </a:r>
          </a:p>
        </p:txBody>
      </p:sp>
      <p:sp>
        <p:nvSpPr>
          <p:cNvPr id="3" name="Tekstiruutu 2">
            <a:extLst>
              <a:ext uri="{FF2B5EF4-FFF2-40B4-BE49-F238E27FC236}">
                <a16:creationId xmlns:a16="http://schemas.microsoft.com/office/drawing/2014/main" id="{17207745-AED1-4065-9295-453C2C0A5022}"/>
              </a:ext>
            </a:extLst>
          </p:cNvPr>
          <p:cNvSpPr txBox="1"/>
          <p:nvPr/>
        </p:nvSpPr>
        <p:spPr>
          <a:xfrm>
            <a:off x="1705394" y="1488161"/>
            <a:ext cx="7002056" cy="4801314"/>
          </a:xfrm>
          <a:prstGeom prst="rect">
            <a:avLst/>
          </a:prstGeom>
          <a:noFill/>
        </p:spPr>
        <p:txBody>
          <a:bodyPr wrap="square" rtlCol="0">
            <a:spAutoFit/>
          </a:bodyPr>
          <a:lstStyle/>
          <a:p>
            <a:pPr marL="285750" indent="-285750">
              <a:buFont typeface="Arial" panose="020B0604020202020204" pitchFamily="34" charset="0"/>
              <a:buChar char="•"/>
            </a:pPr>
            <a:r>
              <a:rPr lang="fi-FI"/>
              <a:t>Kannabinoidiyhdisteiden määrät ja suhteet vaihtelevat eri kannabislajikkeissa, minkä vuoksi niillä voi olla hyvin erilaisia vaikutuksia. Myös geneettiset tekijät sekä tottumus/tottumattomuus aineelle vaikuttavat, miten aivot aineeseen reagoi.</a:t>
            </a:r>
          </a:p>
          <a:p>
            <a:pPr marL="285750" indent="-285750">
              <a:buFont typeface="Arial" panose="020B0604020202020204" pitchFamily="34" charset="0"/>
              <a:buChar char="•"/>
            </a:pPr>
            <a:endParaRPr lang="fi-FI" b="1"/>
          </a:p>
          <a:p>
            <a:pPr marL="285750" indent="-285750">
              <a:buFont typeface="Arial" panose="020B0604020202020204" pitchFamily="34" charset="0"/>
              <a:buChar char="•"/>
            </a:pPr>
            <a:r>
              <a:rPr lang="fi-FI"/>
              <a:t>Keskusrikospoliisin mukaan Suomessa laittomasti kasvatettu, katukaupassa oleva kannabis on tänä päivänä erittäin vahvaa (sisältää korkean THC pitoisuuden).</a:t>
            </a:r>
          </a:p>
          <a:p>
            <a:endParaRPr lang="fi-FI"/>
          </a:p>
          <a:p>
            <a:pPr marL="285750" indent="-285750">
              <a:buFont typeface="Arial" panose="020B0604020202020204" pitchFamily="34" charset="0"/>
              <a:buChar char="•"/>
            </a:pPr>
            <a:r>
              <a:rPr lang="fi-FI"/>
              <a:t>Vaikutuksen alaisena kyky kiinnittää huomiota ympärillä oleviin asioihin ja reagoida niihin heikkenee. Tämä aiheuttaa vaaratilanteita etenkin liikenteessä. Liikenteeseen ei pidä lähteä, jos on käyttänyt kannabista.</a:t>
            </a:r>
          </a:p>
          <a:p>
            <a:endParaRPr lang="fi-FI"/>
          </a:p>
          <a:p>
            <a:pPr marL="285750" indent="-285750">
              <a:buFont typeface="Arial" panose="020B0604020202020204" pitchFamily="34" charset="0"/>
              <a:buChar char="•"/>
            </a:pPr>
            <a:r>
              <a:rPr lang="fi-FI"/>
              <a:t>Kannabis varastoituu kehon rasvaan ja vapautuu sieltä hitaasti. Siksi käyttö voi näkyä verikokeissa pitkään (viikkojenkin kuluttua), jos ainetta on käyttänyt runsaasti.</a:t>
            </a:r>
          </a:p>
        </p:txBody>
      </p:sp>
      <p:grpSp>
        <p:nvGrpSpPr>
          <p:cNvPr id="4" name="Ryhmä 3">
            <a:extLst>
              <a:ext uri="{FF2B5EF4-FFF2-40B4-BE49-F238E27FC236}">
                <a16:creationId xmlns:a16="http://schemas.microsoft.com/office/drawing/2014/main" id="{595BCF30-2C8F-4A88-A4E8-1BA538883873}"/>
              </a:ext>
              <a:ext uri="{C183D7F6-B498-43B3-948B-1728B52AA6E4}">
                <adec:decorative xmlns:adec="http://schemas.microsoft.com/office/drawing/2017/decorative" val="1"/>
              </a:ext>
            </a:extLst>
          </p:cNvPr>
          <p:cNvGrpSpPr/>
          <p:nvPr/>
        </p:nvGrpSpPr>
        <p:grpSpPr>
          <a:xfrm>
            <a:off x="367459" y="1413171"/>
            <a:ext cx="1200145" cy="5080795"/>
            <a:chOff x="405559" y="1348490"/>
            <a:chExt cx="1200145" cy="5080795"/>
          </a:xfrm>
        </p:grpSpPr>
        <p:grpSp>
          <p:nvGrpSpPr>
            <p:cNvPr id="5" name="Ryhmä 4">
              <a:extLst>
                <a:ext uri="{FF2B5EF4-FFF2-40B4-BE49-F238E27FC236}">
                  <a16:creationId xmlns:a16="http://schemas.microsoft.com/office/drawing/2014/main" id="{04CD26DD-E1A7-448F-A517-0E3A92825F57}"/>
                </a:ext>
              </a:extLst>
            </p:cNvPr>
            <p:cNvGrpSpPr/>
            <p:nvPr/>
          </p:nvGrpSpPr>
          <p:grpSpPr>
            <a:xfrm>
              <a:off x="536240" y="1348490"/>
              <a:ext cx="1069464" cy="3704333"/>
              <a:chOff x="7438330" y="1664992"/>
              <a:chExt cx="1069464" cy="3704333"/>
            </a:xfrm>
          </p:grpSpPr>
          <p:grpSp>
            <p:nvGrpSpPr>
              <p:cNvPr id="7" name="Ryhmä 6">
                <a:extLst>
                  <a:ext uri="{FF2B5EF4-FFF2-40B4-BE49-F238E27FC236}">
                    <a16:creationId xmlns:a16="http://schemas.microsoft.com/office/drawing/2014/main" id="{BD4F51B0-EB15-4679-A880-A6939F367010}"/>
                  </a:ext>
                </a:extLst>
              </p:cNvPr>
              <p:cNvGrpSpPr/>
              <p:nvPr/>
            </p:nvGrpSpPr>
            <p:grpSpPr>
              <a:xfrm>
                <a:off x="7438330" y="1664992"/>
                <a:ext cx="1069464" cy="2482687"/>
                <a:chOff x="7438330" y="1664992"/>
                <a:chExt cx="1069464" cy="2482687"/>
              </a:xfrm>
            </p:grpSpPr>
            <p:pic>
              <p:nvPicPr>
                <p:cNvPr id="9" name="Kuva 8" descr="Aivot päässä">
                  <a:extLst>
                    <a:ext uri="{FF2B5EF4-FFF2-40B4-BE49-F238E27FC236}">
                      <a16:creationId xmlns:a16="http://schemas.microsoft.com/office/drawing/2014/main" id="{DFA0EE3F-EB18-4DB6-BB4A-DCE6B91CE5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2464" y="1664992"/>
                  <a:ext cx="1045330" cy="1045330"/>
                </a:xfrm>
                <a:prstGeom prst="rect">
                  <a:avLst/>
                </a:prstGeom>
              </p:spPr>
            </p:pic>
            <p:pic>
              <p:nvPicPr>
                <p:cNvPr id="10" name="Kuva 9" descr="Sydän ja syke">
                  <a:extLst>
                    <a:ext uri="{FF2B5EF4-FFF2-40B4-BE49-F238E27FC236}">
                      <a16:creationId xmlns:a16="http://schemas.microsoft.com/office/drawing/2014/main" id="{12DD52F4-D8C9-4C1D-9D06-3F0D1A76B4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38330" y="3102349"/>
                  <a:ext cx="1045330" cy="1045330"/>
                </a:xfrm>
                <a:prstGeom prst="rect">
                  <a:avLst/>
                </a:prstGeom>
              </p:spPr>
            </p:pic>
          </p:grpSp>
          <p:pic>
            <p:nvPicPr>
              <p:cNvPr id="8" name="Kuva 7" descr="Taksi">
                <a:extLst>
                  <a:ext uri="{FF2B5EF4-FFF2-40B4-BE49-F238E27FC236}">
                    <a16:creationId xmlns:a16="http://schemas.microsoft.com/office/drawing/2014/main" id="{EEEBF51B-C3E3-4C6C-9AC8-FD778C6468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2465" y="4323996"/>
                <a:ext cx="1045329" cy="1045329"/>
              </a:xfrm>
              <a:prstGeom prst="rect">
                <a:avLst/>
              </a:prstGeom>
            </p:spPr>
          </p:pic>
        </p:grpSp>
        <p:pic>
          <p:nvPicPr>
            <p:cNvPr id="6" name="Kuva 5" descr="Potkulauta">
              <a:extLst>
                <a:ext uri="{FF2B5EF4-FFF2-40B4-BE49-F238E27FC236}">
                  <a16:creationId xmlns:a16="http://schemas.microsoft.com/office/drawing/2014/main" id="{3D50940A-EEEA-4DF2-87FC-CD7D6803B5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5559" y="5229140"/>
              <a:ext cx="1200145" cy="1200145"/>
            </a:xfrm>
            <a:prstGeom prst="rect">
              <a:avLst/>
            </a:prstGeom>
          </p:spPr>
        </p:pic>
      </p:grpSp>
    </p:spTree>
    <p:extLst>
      <p:ext uri="{BB962C8B-B14F-4D97-AF65-F5344CB8AC3E}">
        <p14:creationId xmlns:p14="http://schemas.microsoft.com/office/powerpoint/2010/main" val="312908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8F1FB8B-D287-422D-A7FC-12EB79DE0634}"/>
              </a:ext>
            </a:extLst>
          </p:cNvPr>
          <p:cNvSpPr txBox="1">
            <a:spLocks noGrp="1"/>
          </p:cNvSpPr>
          <p:nvPr>
            <p:ph type="title" idx="4294967295"/>
          </p:nvPr>
        </p:nvSpPr>
        <p:spPr>
          <a:xfrm>
            <a:off x="491217" y="1305437"/>
            <a:ext cx="553122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a:ln>
                  <a:noFill/>
                </a:ln>
                <a:solidFill>
                  <a:srgbClr val="37A38E"/>
                </a:solidFill>
                <a:effectLst/>
                <a:uLnTx/>
                <a:uFillTx/>
                <a:latin typeface="+mn-lt"/>
                <a:ea typeface="+mn-ea"/>
                <a:cs typeface="+mn-cs"/>
              </a:rPr>
              <a:t>Välittömät vaikutukset  </a:t>
            </a:r>
            <a:r>
              <a:rPr kumimoji="0" lang="fi-FI" sz="1800" b="1" i="0" u="none" strike="noStrike" kern="1200" cap="none" spc="0" normalizeH="0" baseline="0" noProof="0">
                <a:ln>
                  <a:noFill/>
                </a:ln>
                <a:solidFill>
                  <a:schemeClr val="tx1"/>
                </a:solidFill>
                <a:effectLst/>
                <a:uLnTx/>
                <a:uFillTx/>
                <a:latin typeface="+mn-lt"/>
                <a:ea typeface="+mn-ea"/>
                <a:cs typeface="+mn-cs"/>
              </a:rPr>
              <a:t>1/2</a:t>
            </a:r>
            <a:r>
              <a:rPr kumimoji="0" lang="fi-FI" sz="3600" b="1" i="0" u="none" strike="noStrike" kern="1200" cap="none" spc="0" normalizeH="0" baseline="0" noProof="0">
                <a:ln>
                  <a:noFill/>
                </a:ln>
                <a:solidFill>
                  <a:schemeClr val="tx1"/>
                </a:solidFill>
                <a:effectLst/>
                <a:uLnTx/>
                <a:uFillTx/>
                <a:latin typeface="+mn-lt"/>
                <a:ea typeface="+mn-ea"/>
                <a:cs typeface="+mn-cs"/>
              </a:rPr>
              <a:t> </a:t>
            </a:r>
          </a:p>
        </p:txBody>
      </p:sp>
      <p:sp>
        <p:nvSpPr>
          <p:cNvPr id="3" name="Sisällön paikkamerkki 2">
            <a:extLst>
              <a:ext uri="{FF2B5EF4-FFF2-40B4-BE49-F238E27FC236}">
                <a16:creationId xmlns:a16="http://schemas.microsoft.com/office/drawing/2014/main" id="{E5EEAE04-7F22-4F0D-AB46-1411D05C0117}"/>
              </a:ext>
            </a:extLst>
          </p:cNvPr>
          <p:cNvSpPr>
            <a:spLocks noGrp="1"/>
          </p:cNvSpPr>
          <p:nvPr>
            <p:ph sz="half" idx="1"/>
          </p:nvPr>
        </p:nvSpPr>
        <p:spPr>
          <a:xfrm>
            <a:off x="576943" y="2160806"/>
            <a:ext cx="7270102" cy="4820507"/>
          </a:xfrm>
        </p:spPr>
        <p:txBody>
          <a:bodyPr/>
          <a:lstStyle/>
          <a:p>
            <a:pPr marL="0" indent="0">
              <a:buNone/>
            </a:pPr>
            <a:r>
              <a:rPr lang="fi-FI" sz="2400" b="1">
                <a:latin typeface="+mn-lt"/>
              </a:rPr>
              <a:t>Toivotut vaikutukset</a:t>
            </a:r>
            <a:endParaRPr lang="fi-FI" sz="1800" b="1">
              <a:latin typeface="+mn-lt"/>
            </a:endParaRPr>
          </a:p>
          <a:p>
            <a:r>
              <a:rPr lang="fi-FI" sz="1800">
                <a:latin typeface="+mn-lt"/>
              </a:rPr>
              <a:t>Halutaan päihtyä, lajikkeesta riippuen joko rentoutua tai saada energiaa</a:t>
            </a:r>
          </a:p>
          <a:p>
            <a:r>
              <a:rPr lang="fi-FI" sz="1800">
                <a:latin typeface="+mn-lt"/>
              </a:rPr>
              <a:t>Kohonnut mieliala, hyvän olon tunne </a:t>
            </a:r>
          </a:p>
          <a:p>
            <a:r>
              <a:rPr lang="fi-FI" sz="1800">
                <a:latin typeface="+mn-lt"/>
              </a:rPr>
              <a:t>Sosiaalisuuden lisääntyminen, lajikkeesta riippuen</a:t>
            </a:r>
          </a:p>
          <a:p>
            <a:r>
              <a:rPr lang="fi-FI" sz="1800">
                <a:latin typeface="+mn-lt"/>
              </a:rPr>
              <a:t>Herkistää aisteja ja voi voimistaa ruokahalua</a:t>
            </a:r>
          </a:p>
          <a:p>
            <a:r>
              <a:rPr lang="fi-FI" sz="1800">
                <a:latin typeface="+mn-lt"/>
              </a:rPr>
              <a:t>Empatian ja yhteenkuuluvuuden tunteen lisääntyminen</a:t>
            </a:r>
          </a:p>
          <a:p>
            <a:r>
              <a:rPr lang="fi-FI" sz="1800">
                <a:latin typeface="+mn-lt"/>
              </a:rPr>
              <a:t>Assosiaatioiden ja aistikokemusten lisääntyminen</a:t>
            </a:r>
          </a:p>
          <a:p>
            <a:r>
              <a:rPr lang="fi-FI" sz="1800">
                <a:latin typeface="+mn-lt"/>
              </a:rPr>
              <a:t>Lievät aistiharhat, muuttaa käsitystä ajasta ja tilasta</a:t>
            </a:r>
          </a:p>
        </p:txBody>
      </p:sp>
    </p:spTree>
    <p:extLst>
      <p:ext uri="{BB962C8B-B14F-4D97-AF65-F5344CB8AC3E}">
        <p14:creationId xmlns:p14="http://schemas.microsoft.com/office/powerpoint/2010/main" val="1807249184"/>
      </p:ext>
    </p:extLst>
  </p:cSld>
  <p:clrMapOvr>
    <a:masterClrMapping/>
  </p:clrMapOvr>
</p:sld>
</file>

<file path=ppt/theme/theme1.xml><?xml version="1.0" encoding="utf-8"?>
<a:theme xmlns:a="http://schemas.openxmlformats.org/drawingml/2006/main" name="EHYT">
  <a:themeElements>
    <a:clrScheme name="Office-te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342900" marR="0" indent="-228600" algn="l" fontAlgn="auto">
          <a:spcBef>
            <a:spcPts val="1000"/>
          </a:spcBef>
          <a:spcAft>
            <a:spcPts val="0"/>
          </a:spcAft>
          <a:buClrTx/>
          <a:buSzTx/>
          <a:buFont typeface="Arial" panose="020B0604020202020204" pitchFamily="34" charset="0"/>
          <a:buChar char="•"/>
          <a:tabLst/>
          <a:defRPr kumimoji="0" sz="1800" i="0" u="none" strike="noStrike" cap="none" spc="0" normalizeH="0" baseline="0" noProof="0" dirty="0" err="1">
            <a:ln>
              <a:noFill/>
            </a:ln>
            <a:effectLst/>
            <a:uLnTx/>
            <a:uFillTx/>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HYT">
  <a:themeElements>
    <a:clrScheme name="Office-te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8FE11A2623FD74290280C420C41A4A5" ma:contentTypeVersion="7" ma:contentTypeDescription="Luo uusi asiakirja." ma:contentTypeScope="" ma:versionID="898af6d80ab8aaf3b20426f4abe163e2">
  <xsd:schema xmlns:xsd="http://www.w3.org/2001/XMLSchema" xmlns:xs="http://www.w3.org/2001/XMLSchema" xmlns:p="http://schemas.microsoft.com/office/2006/metadata/properties" xmlns:ns2="1cb696bf-aee0-4762-a28e-5d93be9ff584" targetNamespace="http://schemas.microsoft.com/office/2006/metadata/properties" ma:root="true" ma:fieldsID="bdaa69cc30560b005a87f8f40f16650a" ns2:_="">
    <xsd:import namespace="1cb696bf-aee0-4762-a28e-5d93be9ff58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b696bf-aee0-4762-a28e-5d93be9ff5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0AF39E-3376-454E-9343-DDCB5EB723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b696bf-aee0-4762-a28e-5d93be9ff5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0039D1-D6AF-49F6-9C63-83B46E7649F0}">
  <ds:schemaRefs>
    <ds:schemaRef ds:uri="http://schemas.microsoft.com/sharepoint/v3/contenttype/forms"/>
  </ds:schemaRefs>
</ds:datastoreItem>
</file>

<file path=customXml/itemProps3.xml><?xml version="1.0" encoding="utf-8"?>
<ds:datastoreItem xmlns:ds="http://schemas.openxmlformats.org/officeDocument/2006/customXml" ds:itemID="{547E130B-3421-4CCB-AE3E-4208D665E927}">
  <ds:schemaRefs>
    <ds:schemaRef ds:uri="1cb696bf-aee0-4762-a28e-5d93be9ff584"/>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519</TotalTime>
  <Words>3737</Words>
  <Application>Microsoft Office PowerPoint</Application>
  <PresentationFormat>Näytössä katseltava diaesitys (4:3)</PresentationFormat>
  <Paragraphs>385</Paragraphs>
  <Slides>27</Slides>
  <Notes>26</Notes>
  <HiddenSlides>0</HiddenSlides>
  <MMClips>0</MMClips>
  <ScaleCrop>false</ScaleCrop>
  <HeadingPairs>
    <vt:vector size="6" baseType="variant">
      <vt:variant>
        <vt:lpstr>Käytetyt fontit</vt:lpstr>
      </vt:variant>
      <vt:variant>
        <vt:i4>8</vt:i4>
      </vt:variant>
      <vt:variant>
        <vt:lpstr>Teema</vt:lpstr>
      </vt:variant>
      <vt:variant>
        <vt:i4>2</vt:i4>
      </vt:variant>
      <vt:variant>
        <vt:lpstr>Dian otsikot</vt:lpstr>
      </vt:variant>
      <vt:variant>
        <vt:i4>27</vt:i4>
      </vt:variant>
    </vt:vector>
  </HeadingPairs>
  <TitlesOfParts>
    <vt:vector size="37" baseType="lpstr">
      <vt:lpstr>Acumin Pro Condensed Black</vt:lpstr>
      <vt:lpstr>Arial</vt:lpstr>
      <vt:lpstr>Calibri</vt:lpstr>
      <vt:lpstr>Calibri Light</vt:lpstr>
      <vt:lpstr>Courier New</vt:lpstr>
      <vt:lpstr>Monsterrat</vt:lpstr>
      <vt:lpstr>Overpass Mono</vt:lpstr>
      <vt:lpstr>Times New Roman</vt:lpstr>
      <vt:lpstr>EHYT</vt:lpstr>
      <vt:lpstr>1_EHYT</vt:lpstr>
      <vt:lpstr>Keskustelua  kannabiksesta</vt:lpstr>
      <vt:lpstr>Pariporina</vt:lpstr>
      <vt:lpstr>Kannabis</vt:lpstr>
      <vt:lpstr>Mitä kannabis on? 1/2</vt:lpstr>
      <vt:lpstr>Mitä kannabis on? 2/2</vt:lpstr>
      <vt:lpstr>Kannabis</vt:lpstr>
      <vt:lpstr>Miten kannabis vaikuttaa? 1/2</vt:lpstr>
      <vt:lpstr>Miten kannabis vaikuttaa? 2/2</vt:lpstr>
      <vt:lpstr>Välittömät vaikutukset  1/2 </vt:lpstr>
      <vt:lpstr>Välittömät vaikutukset  2/2 </vt:lpstr>
      <vt:lpstr>Lääkekannabis</vt:lpstr>
      <vt:lpstr>Lääkekannabis Suomessa</vt:lpstr>
      <vt:lpstr>Lääkekannabiksen päihdyttävyys</vt:lpstr>
      <vt:lpstr>Huumausainelaki 373/2008</vt:lpstr>
      <vt:lpstr>Kannabiksen käyttö, kasvatus ja myynti on kielletty</vt:lpstr>
      <vt:lpstr>Mielikuvat kannabiksesta</vt:lpstr>
      <vt:lpstr>Tilastoja: Nuorten kokeilut / käyttö</vt:lpstr>
      <vt:lpstr>Käytön hyväksyminen</vt:lpstr>
      <vt:lpstr>Suhtautuminen kannabikseen</vt:lpstr>
      <vt:lpstr>Käytön riskit 1/2</vt:lpstr>
      <vt:lpstr>Käytön riskit 2/2</vt:lpstr>
      <vt:lpstr>Pitkäaikaisen käytön vaikutukset</vt:lpstr>
      <vt:lpstr>Pitkäaikaisen käytön vaikutukset</vt:lpstr>
      <vt:lpstr>Kannabis on erityisen haitallista nuorille</vt:lpstr>
      <vt:lpstr>Riippuvuus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Keskustelua kannabiksesta</dc:title>
  <dc:creator>Melissa Sukanen</dc:creator>
  <cp:lastModifiedBy>Melissa Sukanen</cp:lastModifiedBy>
  <cp:revision>74</cp:revision>
  <dcterms:created xsi:type="dcterms:W3CDTF">2020-02-06T13:44:04Z</dcterms:created>
  <dcterms:modified xsi:type="dcterms:W3CDTF">2020-05-28T08:33:47Z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0x01010088FE11A2623FD74290280C420C41A4A5</vt:lpwstr>
  </property>
</Properties>
</file>